
<file path=[Content_Types].xml><?xml version="1.0" encoding="utf-8"?>
<Types xmlns="http://schemas.openxmlformats.org/package/2006/content-types">
  <Default Extension="m4a" ContentType="audi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54"/>
  </p:normalViewPr>
  <p:slideViewPr>
    <p:cSldViewPr snapToGrid="0" snapToObjects="1">
      <p:cViewPr varScale="1">
        <p:scale>
          <a:sx n="104" d="100"/>
          <a:sy n="104" d="100"/>
        </p:scale>
        <p:origin x="896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 title="scalloped circle"/>
          <p:cNvSpPr/>
          <p:nvPr/>
        </p:nvSpPr>
        <p:spPr bwMode="auto">
          <a:xfrm>
            <a:off x="3557016" y="630936"/>
            <a:ext cx="5235575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8523" y="1098388"/>
            <a:ext cx="10318418" cy="4394988"/>
          </a:xfrm>
        </p:spPr>
        <p:txBody>
          <a:bodyPr anchor="ctr">
            <a:noAutofit/>
          </a:bodyPr>
          <a:lstStyle>
            <a:lvl1pPr algn="ctr">
              <a:defRPr sz="10000" spc="800" baseline="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5045" y="5979196"/>
            <a:ext cx="8045373" cy="742279"/>
          </a:xfrm>
        </p:spPr>
        <p:txBody>
          <a:bodyPr anchor="t"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 i="0" cap="all" spc="4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78523" y="6375679"/>
            <a:ext cx="2329722" cy="348462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1F829EF7-47F2-3445-A7E6-7C6499544C97}" type="datetimeFigureOut">
              <a:rPr lang="nl-BE" smtClean="0"/>
              <a:t>18/05/20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80332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67218" y="6375679"/>
            <a:ext cx="2329723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83892A05-68FD-234E-8A06-C272A9BE4B8B}" type="slidenum">
              <a:rPr lang="nl-BE" smtClean="0"/>
              <a:t>‹nr.›</a:t>
            </a:fld>
            <a:endParaRPr lang="nl-BE"/>
          </a:p>
        </p:txBody>
      </p:sp>
      <p:sp>
        <p:nvSpPr>
          <p:cNvPr id="13" name="Rectangle 12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7877621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829EF7-47F2-3445-A7E6-7C6499544C97}" type="datetimeFigureOut">
              <a:rPr lang="nl-BE" smtClean="0"/>
              <a:t>18/05/20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892A05-68FD-234E-8A06-C272A9BE4B8B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3309614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066321" y="382386"/>
            <a:ext cx="1492132" cy="5600404"/>
          </a:xfrm>
        </p:spPr>
        <p:txBody>
          <a:bodyPr vert="eaVert"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382385"/>
            <a:ext cx="8392585" cy="5600405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829EF7-47F2-3445-A7E6-7C6499544C97}" type="datetimeFigureOut">
              <a:rPr lang="nl-BE" smtClean="0"/>
              <a:t>18/05/20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892A05-68FD-234E-8A06-C272A9BE4B8B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6155205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829EF7-47F2-3445-A7E6-7C6499544C97}" type="datetimeFigureOut">
              <a:rPr lang="nl-BE" smtClean="0"/>
              <a:t>18/05/20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892A05-68FD-234E-8A06-C272A9BE4B8B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6138628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ekop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2929" y="1073888"/>
            <a:ext cx="8187071" cy="4064627"/>
          </a:xfrm>
        </p:spPr>
        <p:txBody>
          <a:bodyPr anchor="b">
            <a:normAutofit/>
          </a:bodyPr>
          <a:lstStyle>
            <a:lvl1pPr>
              <a:defRPr sz="8400" spc="800" baseline="0">
                <a:solidFill>
                  <a:schemeClr val="tx2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2930" y="5159781"/>
            <a:ext cx="7017488" cy="95113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 b="1" i="0" cap="all" spc="4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36546" y="6375679"/>
            <a:ext cx="1493947" cy="348462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1F829EF7-47F2-3445-A7E6-7C6499544C97}" type="datetimeFigureOut">
              <a:rPr lang="nl-BE" smtClean="0"/>
              <a:t>18/05/20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79064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42434" y="6375679"/>
            <a:ext cx="1487566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83892A05-68FD-234E-8A06-C272A9BE4B8B}" type="slidenum">
              <a:rPr lang="nl-BE" smtClean="0"/>
              <a:t>‹nr.›</a:t>
            </a:fld>
            <a:endParaRPr lang="nl-BE"/>
          </a:p>
        </p:txBody>
      </p:sp>
      <p:grpSp>
        <p:nvGrpSpPr>
          <p:cNvPr id="7" name="Group 6" title="left scallop shape"/>
          <p:cNvGrpSpPr/>
          <p:nvPr/>
        </p:nvGrpSpPr>
        <p:grpSpPr>
          <a:xfrm>
            <a:off x="0" y="0"/>
            <a:ext cx="2814638" cy="6858000"/>
            <a:chOff x="0" y="0"/>
            <a:chExt cx="2814638" cy="6858000"/>
          </a:xfrm>
        </p:grpSpPr>
        <p:sp>
          <p:nvSpPr>
            <p:cNvPr id="11" name="Freeform 6" title="left scallop shape"/>
            <p:cNvSpPr/>
            <p:nvPr/>
          </p:nvSpPr>
          <p:spPr bwMode="auto">
            <a:xfrm>
              <a:off x="0" y="0"/>
              <a:ext cx="2814638" cy="6858000"/>
            </a:xfrm>
            <a:custGeom>
              <a:avLst/>
              <a:gdLst/>
              <a:ahLst/>
              <a:cxnLst/>
              <a:rect l="0" t="0" r="r" b="b"/>
              <a:pathLst>
                <a:path w="1773" h="4320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6" name="Freeform 11" title="left scallop inline"/>
            <p:cNvSpPr/>
            <p:nvPr/>
          </p:nvSpPr>
          <p:spPr bwMode="auto">
            <a:xfrm>
              <a:off x="874382" y="0"/>
              <a:ext cx="1646238" cy="6858000"/>
            </a:xfrm>
            <a:custGeom>
              <a:avLst/>
              <a:gdLst/>
              <a:ahLst/>
              <a:cxnLst/>
              <a:rect l="0" t="0" r="r" b="b"/>
              <a:pathLst>
                <a:path w="1037" h="4320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240822146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286000"/>
            <a:ext cx="4800600" cy="3619500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47796" y="2286000"/>
            <a:ext cx="4800600" cy="3619500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829EF7-47F2-3445-A7E6-7C6499544C97}" type="datetimeFigureOut">
              <a:rPr lang="nl-BE" smtClean="0"/>
              <a:t>18/05/20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892A05-68FD-234E-8A06-C272A9BE4B8B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73766715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2728" y="381000"/>
            <a:ext cx="10172700" cy="1493517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7300" y="2909102"/>
            <a:ext cx="4800600" cy="299639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33864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33864" y="2909102"/>
            <a:ext cx="4800600" cy="299639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829EF7-47F2-3445-A7E6-7C6499544C97}" type="datetimeFigureOut">
              <a:rPr lang="nl-BE" smtClean="0"/>
              <a:t>18/05/20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892A05-68FD-234E-8A06-C272A9BE4B8B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86768269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829EF7-47F2-3445-A7E6-7C6499544C97}" type="datetimeFigureOut">
              <a:rPr lang="nl-BE" smtClean="0"/>
              <a:t>18/05/20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892A05-68FD-234E-8A06-C272A9BE4B8B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9625507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829EF7-47F2-3445-A7E6-7C6499544C97}" type="datetimeFigureOut">
              <a:rPr lang="nl-BE" smtClean="0"/>
              <a:t>18/05/20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892A05-68FD-234E-8A06-C272A9BE4B8B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3689954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4" y="457199"/>
            <a:ext cx="3092115" cy="1196671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cap="all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5051" y="920377"/>
            <a:ext cx="6158418" cy="498512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5" y="1741336"/>
            <a:ext cx="3092115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051" y="6375679"/>
            <a:ext cx="1233355" cy="348462"/>
          </a:xfrm>
        </p:spPr>
        <p:txBody>
          <a:bodyPr/>
          <a:lstStyle/>
          <a:p>
            <a:fld id="{1F829EF7-47F2-3445-A7E6-7C6499544C97}" type="datetimeFigureOut">
              <a:rPr lang="nl-BE" smtClean="0"/>
              <a:t>18/05/20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0" y="6375679"/>
            <a:ext cx="3482179" cy="345796"/>
          </a:xfrm>
        </p:spPr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91014" y="6375679"/>
            <a:ext cx="1232456" cy="345796"/>
          </a:xfrm>
        </p:spPr>
        <p:txBody>
          <a:bodyPr/>
          <a:lstStyle/>
          <a:p>
            <a:fld id="{83892A05-68FD-234E-8A06-C272A9BE4B8B}" type="slidenum">
              <a:rPr lang="nl-BE" smtClean="0"/>
              <a:t>‹nr.›</a:t>
            </a:fld>
            <a:endParaRPr lang="nl-BE"/>
          </a:p>
        </p:txBody>
      </p:sp>
      <p:sp>
        <p:nvSpPr>
          <p:cNvPr id="8" name="Rectangle 7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43651162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96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83464" y="0"/>
            <a:ext cx="7355585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11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3" y="457200"/>
            <a:ext cx="3092117" cy="119667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3" y="1741336"/>
            <a:ext cx="3092117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950" y="6375679"/>
            <a:ext cx="1232456" cy="348462"/>
          </a:xfrm>
        </p:spPr>
        <p:txBody>
          <a:bodyPr/>
          <a:lstStyle/>
          <a:p>
            <a:fld id="{1F829EF7-47F2-3445-A7E6-7C6499544C97}" type="datetimeFigureOut">
              <a:rPr lang="nl-BE" smtClean="0"/>
              <a:t>18/05/20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1" y="6375679"/>
            <a:ext cx="3482178" cy="345796"/>
          </a:xfrm>
        </p:spPr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87568" y="6375679"/>
            <a:ext cx="1234440" cy="345796"/>
          </a:xfrm>
        </p:spPr>
        <p:txBody>
          <a:bodyPr/>
          <a:lstStyle/>
          <a:p>
            <a:fld id="{83892A05-68FD-234E-8A06-C272A9BE4B8B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7396924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286001"/>
            <a:ext cx="10178322" cy="3593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1F829EF7-47F2-3445-A7E6-7C6499544C97}" type="datetimeFigureOut">
              <a:rPr lang="nl-BE" smtClean="0"/>
              <a:t>18/05/20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83892A05-68FD-234E-8A06-C272A9BE4B8B}" type="slidenum">
              <a:rPr lang="nl-BE" smtClean="0"/>
              <a:t>‹nr.›</a:t>
            </a:fld>
            <a:endParaRPr lang="nl-BE"/>
          </a:p>
        </p:txBody>
      </p:sp>
      <p:sp>
        <p:nvSpPr>
          <p:cNvPr id="11" name="Freeform 6" title="Left scallop edge"/>
          <p:cNvSpPr/>
          <p:nvPr/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right edge border"/>
          <p:cNvSpPr/>
          <p:nvPr/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4231356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100" kern="1200" cap="all" spc="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792">
          <p15:clr>
            <a:srgbClr val="F26B43"/>
          </p15:clr>
        </p15:guide>
        <p15:guide id="2" pos="7200">
          <p15:clr>
            <a:srgbClr val="F26B43"/>
          </p15:clr>
        </p15:guide>
        <p15:guide id="3" orient="horz" pos="4008">
          <p15:clr>
            <a:srgbClr val="F26B43"/>
          </p15:clr>
        </p15:guide>
        <p15:guide id="4" orient="horz" pos="1440">
          <p15:clr>
            <a:srgbClr val="F26B43"/>
          </p15:clr>
        </p15:guide>
        <p15:guide id="5" orient="horz" pos="3720">
          <p15:clr>
            <a:srgbClr val="F26B43"/>
          </p15:clr>
        </p15:guide>
        <p15:guide id="6" orient="horz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E624BD9-62FB-467A-ACDC-4836ADC5FE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2" name="Freeform 13">
            <a:extLst>
              <a:ext uri="{FF2B5EF4-FFF2-40B4-BE49-F238E27FC236}">
                <a16:creationId xmlns:a16="http://schemas.microsoft.com/office/drawing/2014/main" id="{4C973920-672E-443D-8D2E-2D1E3853A0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 flipH="1">
            <a:off x="141730" y="0"/>
            <a:ext cx="7789615" cy="6858000"/>
          </a:xfrm>
          <a:custGeom>
            <a:avLst/>
            <a:gdLst>
              <a:gd name="connsiteX0" fmla="*/ 9807836 w 9807836"/>
              <a:gd name="connsiteY0" fmla="*/ 0 h 6858000"/>
              <a:gd name="connsiteX1" fmla="*/ 0 w 9807836"/>
              <a:gd name="connsiteY1" fmla="*/ 0 h 6858000"/>
              <a:gd name="connsiteX2" fmla="*/ 26987 w 9807836"/>
              <a:gd name="connsiteY2" fmla="*/ 87312 h 6858000"/>
              <a:gd name="connsiteX3" fmla="*/ 52387 w 9807836"/>
              <a:gd name="connsiteY3" fmla="*/ 174625 h 6858000"/>
              <a:gd name="connsiteX4" fmla="*/ 77787 w 9807836"/>
              <a:gd name="connsiteY4" fmla="*/ 263525 h 6858000"/>
              <a:gd name="connsiteX5" fmla="*/ 100012 w 9807836"/>
              <a:gd name="connsiteY5" fmla="*/ 354012 h 6858000"/>
              <a:gd name="connsiteX6" fmla="*/ 127000 w 9807836"/>
              <a:gd name="connsiteY6" fmla="*/ 441325 h 6858000"/>
              <a:gd name="connsiteX7" fmla="*/ 155575 w 9807836"/>
              <a:gd name="connsiteY7" fmla="*/ 525462 h 6858000"/>
              <a:gd name="connsiteX8" fmla="*/ 192087 w 9807836"/>
              <a:gd name="connsiteY8" fmla="*/ 604837 h 6858000"/>
              <a:gd name="connsiteX9" fmla="*/ 234950 w 9807836"/>
              <a:gd name="connsiteY9" fmla="*/ 677862 h 6858000"/>
              <a:gd name="connsiteX10" fmla="*/ 282575 w 9807836"/>
              <a:gd name="connsiteY10" fmla="*/ 739775 h 6858000"/>
              <a:gd name="connsiteX11" fmla="*/ 334962 w 9807836"/>
              <a:gd name="connsiteY11" fmla="*/ 798512 h 6858000"/>
              <a:gd name="connsiteX12" fmla="*/ 395287 w 9807836"/>
              <a:gd name="connsiteY12" fmla="*/ 852487 h 6858000"/>
              <a:gd name="connsiteX13" fmla="*/ 458787 w 9807836"/>
              <a:gd name="connsiteY13" fmla="*/ 906462 h 6858000"/>
              <a:gd name="connsiteX14" fmla="*/ 525462 w 9807836"/>
              <a:gd name="connsiteY14" fmla="*/ 957262 h 6858000"/>
              <a:gd name="connsiteX15" fmla="*/ 592137 w 9807836"/>
              <a:gd name="connsiteY15" fmla="*/ 1008062 h 6858000"/>
              <a:gd name="connsiteX16" fmla="*/ 660400 w 9807836"/>
              <a:gd name="connsiteY16" fmla="*/ 1060450 h 6858000"/>
              <a:gd name="connsiteX17" fmla="*/ 725487 w 9807836"/>
              <a:gd name="connsiteY17" fmla="*/ 1111250 h 6858000"/>
              <a:gd name="connsiteX18" fmla="*/ 787400 w 9807836"/>
              <a:gd name="connsiteY18" fmla="*/ 1165225 h 6858000"/>
              <a:gd name="connsiteX19" fmla="*/ 844550 w 9807836"/>
              <a:gd name="connsiteY19" fmla="*/ 1223962 h 6858000"/>
              <a:gd name="connsiteX20" fmla="*/ 896937 w 9807836"/>
              <a:gd name="connsiteY20" fmla="*/ 1282700 h 6858000"/>
              <a:gd name="connsiteX21" fmla="*/ 939800 w 9807836"/>
              <a:gd name="connsiteY21" fmla="*/ 1346200 h 6858000"/>
              <a:gd name="connsiteX22" fmla="*/ 976312 w 9807836"/>
              <a:gd name="connsiteY22" fmla="*/ 1417637 h 6858000"/>
              <a:gd name="connsiteX23" fmla="*/ 998537 w 9807836"/>
              <a:gd name="connsiteY23" fmla="*/ 1487487 h 6858000"/>
              <a:gd name="connsiteX24" fmla="*/ 1012825 w 9807836"/>
              <a:gd name="connsiteY24" fmla="*/ 1565275 h 6858000"/>
              <a:gd name="connsiteX25" fmla="*/ 1019175 w 9807836"/>
              <a:gd name="connsiteY25" fmla="*/ 1641475 h 6858000"/>
              <a:gd name="connsiteX26" fmla="*/ 1017587 w 9807836"/>
              <a:gd name="connsiteY26" fmla="*/ 1722437 h 6858000"/>
              <a:gd name="connsiteX27" fmla="*/ 1011237 w 9807836"/>
              <a:gd name="connsiteY27" fmla="*/ 1803400 h 6858000"/>
              <a:gd name="connsiteX28" fmla="*/ 1003300 w 9807836"/>
              <a:gd name="connsiteY28" fmla="*/ 1887537 h 6858000"/>
              <a:gd name="connsiteX29" fmla="*/ 992187 w 9807836"/>
              <a:gd name="connsiteY29" fmla="*/ 1971675 h 6858000"/>
              <a:gd name="connsiteX30" fmla="*/ 979487 w 9807836"/>
              <a:gd name="connsiteY30" fmla="*/ 2055812 h 6858000"/>
              <a:gd name="connsiteX31" fmla="*/ 969962 w 9807836"/>
              <a:gd name="connsiteY31" fmla="*/ 2139950 h 6858000"/>
              <a:gd name="connsiteX32" fmla="*/ 963612 w 9807836"/>
              <a:gd name="connsiteY32" fmla="*/ 2224087 h 6858000"/>
              <a:gd name="connsiteX33" fmla="*/ 958850 w 9807836"/>
              <a:gd name="connsiteY33" fmla="*/ 2305050 h 6858000"/>
              <a:gd name="connsiteX34" fmla="*/ 963612 w 9807836"/>
              <a:gd name="connsiteY34" fmla="*/ 2384425 h 6858000"/>
              <a:gd name="connsiteX35" fmla="*/ 973137 w 9807836"/>
              <a:gd name="connsiteY35" fmla="*/ 2462212 h 6858000"/>
              <a:gd name="connsiteX36" fmla="*/ 993775 w 9807836"/>
              <a:gd name="connsiteY36" fmla="*/ 2543175 h 6858000"/>
              <a:gd name="connsiteX37" fmla="*/ 1025525 w 9807836"/>
              <a:gd name="connsiteY37" fmla="*/ 2622550 h 6858000"/>
              <a:gd name="connsiteX38" fmla="*/ 1063625 w 9807836"/>
              <a:gd name="connsiteY38" fmla="*/ 2701925 h 6858000"/>
              <a:gd name="connsiteX39" fmla="*/ 1106487 w 9807836"/>
              <a:gd name="connsiteY39" fmla="*/ 2781300 h 6858000"/>
              <a:gd name="connsiteX40" fmla="*/ 1150937 w 9807836"/>
              <a:gd name="connsiteY40" fmla="*/ 2859087 h 6858000"/>
              <a:gd name="connsiteX41" fmla="*/ 1198562 w 9807836"/>
              <a:gd name="connsiteY41" fmla="*/ 2938462 h 6858000"/>
              <a:gd name="connsiteX42" fmla="*/ 1241425 w 9807836"/>
              <a:gd name="connsiteY42" fmla="*/ 3017837 h 6858000"/>
              <a:gd name="connsiteX43" fmla="*/ 1284288 w 9807836"/>
              <a:gd name="connsiteY43" fmla="*/ 3098800 h 6858000"/>
              <a:gd name="connsiteX44" fmla="*/ 1320800 w 9807836"/>
              <a:gd name="connsiteY44" fmla="*/ 3179762 h 6858000"/>
              <a:gd name="connsiteX45" fmla="*/ 1349375 w 9807836"/>
              <a:gd name="connsiteY45" fmla="*/ 3260725 h 6858000"/>
              <a:gd name="connsiteX46" fmla="*/ 1365250 w 9807836"/>
              <a:gd name="connsiteY46" fmla="*/ 3343275 h 6858000"/>
              <a:gd name="connsiteX47" fmla="*/ 1374775 w 9807836"/>
              <a:gd name="connsiteY47" fmla="*/ 3429000 h 6858000"/>
              <a:gd name="connsiteX48" fmla="*/ 1365250 w 9807836"/>
              <a:gd name="connsiteY48" fmla="*/ 3514725 h 6858000"/>
              <a:gd name="connsiteX49" fmla="*/ 1349375 w 9807836"/>
              <a:gd name="connsiteY49" fmla="*/ 3597275 h 6858000"/>
              <a:gd name="connsiteX50" fmla="*/ 1320800 w 9807836"/>
              <a:gd name="connsiteY50" fmla="*/ 3678237 h 6858000"/>
              <a:gd name="connsiteX51" fmla="*/ 1284288 w 9807836"/>
              <a:gd name="connsiteY51" fmla="*/ 3759200 h 6858000"/>
              <a:gd name="connsiteX52" fmla="*/ 1241425 w 9807836"/>
              <a:gd name="connsiteY52" fmla="*/ 3840162 h 6858000"/>
              <a:gd name="connsiteX53" fmla="*/ 1198562 w 9807836"/>
              <a:gd name="connsiteY53" fmla="*/ 3919537 h 6858000"/>
              <a:gd name="connsiteX54" fmla="*/ 1150937 w 9807836"/>
              <a:gd name="connsiteY54" fmla="*/ 3998912 h 6858000"/>
              <a:gd name="connsiteX55" fmla="*/ 1106487 w 9807836"/>
              <a:gd name="connsiteY55" fmla="*/ 4076700 h 6858000"/>
              <a:gd name="connsiteX56" fmla="*/ 1063625 w 9807836"/>
              <a:gd name="connsiteY56" fmla="*/ 4156075 h 6858000"/>
              <a:gd name="connsiteX57" fmla="*/ 1025525 w 9807836"/>
              <a:gd name="connsiteY57" fmla="*/ 4235450 h 6858000"/>
              <a:gd name="connsiteX58" fmla="*/ 993775 w 9807836"/>
              <a:gd name="connsiteY58" fmla="*/ 4314825 h 6858000"/>
              <a:gd name="connsiteX59" fmla="*/ 973137 w 9807836"/>
              <a:gd name="connsiteY59" fmla="*/ 4395787 h 6858000"/>
              <a:gd name="connsiteX60" fmla="*/ 963612 w 9807836"/>
              <a:gd name="connsiteY60" fmla="*/ 4473575 h 6858000"/>
              <a:gd name="connsiteX61" fmla="*/ 958850 w 9807836"/>
              <a:gd name="connsiteY61" fmla="*/ 4552950 h 6858000"/>
              <a:gd name="connsiteX62" fmla="*/ 963612 w 9807836"/>
              <a:gd name="connsiteY62" fmla="*/ 4633912 h 6858000"/>
              <a:gd name="connsiteX63" fmla="*/ 969962 w 9807836"/>
              <a:gd name="connsiteY63" fmla="*/ 4718050 h 6858000"/>
              <a:gd name="connsiteX64" fmla="*/ 979487 w 9807836"/>
              <a:gd name="connsiteY64" fmla="*/ 4802187 h 6858000"/>
              <a:gd name="connsiteX65" fmla="*/ 992187 w 9807836"/>
              <a:gd name="connsiteY65" fmla="*/ 4886325 h 6858000"/>
              <a:gd name="connsiteX66" fmla="*/ 1003300 w 9807836"/>
              <a:gd name="connsiteY66" fmla="*/ 4970462 h 6858000"/>
              <a:gd name="connsiteX67" fmla="*/ 1011237 w 9807836"/>
              <a:gd name="connsiteY67" fmla="*/ 5054600 h 6858000"/>
              <a:gd name="connsiteX68" fmla="*/ 1017587 w 9807836"/>
              <a:gd name="connsiteY68" fmla="*/ 5135562 h 6858000"/>
              <a:gd name="connsiteX69" fmla="*/ 1019175 w 9807836"/>
              <a:gd name="connsiteY69" fmla="*/ 5216525 h 6858000"/>
              <a:gd name="connsiteX70" fmla="*/ 1012825 w 9807836"/>
              <a:gd name="connsiteY70" fmla="*/ 5292725 h 6858000"/>
              <a:gd name="connsiteX71" fmla="*/ 998537 w 9807836"/>
              <a:gd name="connsiteY71" fmla="*/ 5370512 h 6858000"/>
              <a:gd name="connsiteX72" fmla="*/ 976312 w 9807836"/>
              <a:gd name="connsiteY72" fmla="*/ 5440362 h 6858000"/>
              <a:gd name="connsiteX73" fmla="*/ 939800 w 9807836"/>
              <a:gd name="connsiteY73" fmla="*/ 5511800 h 6858000"/>
              <a:gd name="connsiteX74" fmla="*/ 896937 w 9807836"/>
              <a:gd name="connsiteY74" fmla="*/ 5575300 h 6858000"/>
              <a:gd name="connsiteX75" fmla="*/ 844550 w 9807836"/>
              <a:gd name="connsiteY75" fmla="*/ 5634037 h 6858000"/>
              <a:gd name="connsiteX76" fmla="*/ 787400 w 9807836"/>
              <a:gd name="connsiteY76" fmla="*/ 5692775 h 6858000"/>
              <a:gd name="connsiteX77" fmla="*/ 725487 w 9807836"/>
              <a:gd name="connsiteY77" fmla="*/ 5746750 h 6858000"/>
              <a:gd name="connsiteX78" fmla="*/ 660400 w 9807836"/>
              <a:gd name="connsiteY78" fmla="*/ 5797550 h 6858000"/>
              <a:gd name="connsiteX79" fmla="*/ 592137 w 9807836"/>
              <a:gd name="connsiteY79" fmla="*/ 5849937 h 6858000"/>
              <a:gd name="connsiteX80" fmla="*/ 525462 w 9807836"/>
              <a:gd name="connsiteY80" fmla="*/ 5900737 h 6858000"/>
              <a:gd name="connsiteX81" fmla="*/ 458787 w 9807836"/>
              <a:gd name="connsiteY81" fmla="*/ 5951537 h 6858000"/>
              <a:gd name="connsiteX82" fmla="*/ 395287 w 9807836"/>
              <a:gd name="connsiteY82" fmla="*/ 6005512 h 6858000"/>
              <a:gd name="connsiteX83" fmla="*/ 334962 w 9807836"/>
              <a:gd name="connsiteY83" fmla="*/ 6059487 h 6858000"/>
              <a:gd name="connsiteX84" fmla="*/ 282575 w 9807836"/>
              <a:gd name="connsiteY84" fmla="*/ 6118225 h 6858000"/>
              <a:gd name="connsiteX85" fmla="*/ 234950 w 9807836"/>
              <a:gd name="connsiteY85" fmla="*/ 6180137 h 6858000"/>
              <a:gd name="connsiteX86" fmla="*/ 192087 w 9807836"/>
              <a:gd name="connsiteY86" fmla="*/ 6253162 h 6858000"/>
              <a:gd name="connsiteX87" fmla="*/ 155575 w 9807836"/>
              <a:gd name="connsiteY87" fmla="*/ 6332537 h 6858000"/>
              <a:gd name="connsiteX88" fmla="*/ 127000 w 9807836"/>
              <a:gd name="connsiteY88" fmla="*/ 6416675 h 6858000"/>
              <a:gd name="connsiteX89" fmla="*/ 100012 w 9807836"/>
              <a:gd name="connsiteY89" fmla="*/ 6503987 h 6858000"/>
              <a:gd name="connsiteX90" fmla="*/ 77787 w 9807836"/>
              <a:gd name="connsiteY90" fmla="*/ 6594475 h 6858000"/>
              <a:gd name="connsiteX91" fmla="*/ 52387 w 9807836"/>
              <a:gd name="connsiteY91" fmla="*/ 6683375 h 6858000"/>
              <a:gd name="connsiteX92" fmla="*/ 26987 w 9807836"/>
              <a:gd name="connsiteY92" fmla="*/ 6770687 h 6858000"/>
              <a:gd name="connsiteX93" fmla="*/ 0 w 9807836"/>
              <a:gd name="connsiteY93" fmla="*/ 6858000 h 6858000"/>
              <a:gd name="connsiteX94" fmla="*/ 9807836 w 9807836"/>
              <a:gd name="connsiteY94" fmla="*/ 6858000 h 6858000"/>
              <a:gd name="connsiteX95" fmla="*/ 9807836 w 9807836"/>
              <a:gd name="connsiteY95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</a:cxnLst>
            <a:rect l="l" t="t" r="r" b="b"/>
            <a:pathLst>
              <a:path w="9807836" h="6858000">
                <a:moveTo>
                  <a:pt x="9807836" y="0"/>
                </a:moveTo>
                <a:lnTo>
                  <a:pt x="0" y="0"/>
                </a:lnTo>
                <a:lnTo>
                  <a:pt x="26987" y="87312"/>
                </a:lnTo>
                <a:lnTo>
                  <a:pt x="52387" y="174625"/>
                </a:lnTo>
                <a:lnTo>
                  <a:pt x="77787" y="263525"/>
                </a:lnTo>
                <a:lnTo>
                  <a:pt x="100012" y="354012"/>
                </a:lnTo>
                <a:lnTo>
                  <a:pt x="127000" y="441325"/>
                </a:lnTo>
                <a:lnTo>
                  <a:pt x="155575" y="525462"/>
                </a:lnTo>
                <a:lnTo>
                  <a:pt x="192087" y="604837"/>
                </a:lnTo>
                <a:lnTo>
                  <a:pt x="234950" y="677862"/>
                </a:lnTo>
                <a:lnTo>
                  <a:pt x="282575" y="739775"/>
                </a:lnTo>
                <a:lnTo>
                  <a:pt x="334962" y="798512"/>
                </a:lnTo>
                <a:lnTo>
                  <a:pt x="395287" y="852487"/>
                </a:lnTo>
                <a:lnTo>
                  <a:pt x="458787" y="906462"/>
                </a:lnTo>
                <a:lnTo>
                  <a:pt x="525462" y="957262"/>
                </a:lnTo>
                <a:lnTo>
                  <a:pt x="592137" y="1008062"/>
                </a:lnTo>
                <a:lnTo>
                  <a:pt x="660400" y="1060450"/>
                </a:lnTo>
                <a:lnTo>
                  <a:pt x="725487" y="1111250"/>
                </a:lnTo>
                <a:lnTo>
                  <a:pt x="787400" y="1165225"/>
                </a:lnTo>
                <a:lnTo>
                  <a:pt x="844550" y="1223962"/>
                </a:lnTo>
                <a:lnTo>
                  <a:pt x="896937" y="1282700"/>
                </a:lnTo>
                <a:lnTo>
                  <a:pt x="939800" y="1346200"/>
                </a:lnTo>
                <a:lnTo>
                  <a:pt x="976312" y="1417637"/>
                </a:lnTo>
                <a:lnTo>
                  <a:pt x="998537" y="1487487"/>
                </a:lnTo>
                <a:lnTo>
                  <a:pt x="1012825" y="1565275"/>
                </a:lnTo>
                <a:lnTo>
                  <a:pt x="1019175" y="1641475"/>
                </a:lnTo>
                <a:lnTo>
                  <a:pt x="1017587" y="1722437"/>
                </a:lnTo>
                <a:lnTo>
                  <a:pt x="1011237" y="1803400"/>
                </a:lnTo>
                <a:lnTo>
                  <a:pt x="1003300" y="1887537"/>
                </a:lnTo>
                <a:lnTo>
                  <a:pt x="992187" y="1971675"/>
                </a:lnTo>
                <a:lnTo>
                  <a:pt x="979487" y="2055812"/>
                </a:lnTo>
                <a:lnTo>
                  <a:pt x="969962" y="2139950"/>
                </a:lnTo>
                <a:lnTo>
                  <a:pt x="963612" y="2224087"/>
                </a:lnTo>
                <a:lnTo>
                  <a:pt x="958850" y="2305050"/>
                </a:lnTo>
                <a:lnTo>
                  <a:pt x="963612" y="2384425"/>
                </a:lnTo>
                <a:lnTo>
                  <a:pt x="973137" y="2462212"/>
                </a:lnTo>
                <a:lnTo>
                  <a:pt x="993775" y="2543175"/>
                </a:lnTo>
                <a:lnTo>
                  <a:pt x="1025525" y="2622550"/>
                </a:lnTo>
                <a:lnTo>
                  <a:pt x="1063625" y="2701925"/>
                </a:lnTo>
                <a:lnTo>
                  <a:pt x="1106487" y="2781300"/>
                </a:lnTo>
                <a:lnTo>
                  <a:pt x="1150937" y="2859087"/>
                </a:lnTo>
                <a:lnTo>
                  <a:pt x="1198562" y="2938462"/>
                </a:lnTo>
                <a:lnTo>
                  <a:pt x="1241425" y="3017837"/>
                </a:lnTo>
                <a:lnTo>
                  <a:pt x="1284288" y="3098800"/>
                </a:lnTo>
                <a:lnTo>
                  <a:pt x="1320800" y="3179762"/>
                </a:lnTo>
                <a:lnTo>
                  <a:pt x="1349375" y="3260725"/>
                </a:lnTo>
                <a:lnTo>
                  <a:pt x="1365250" y="3343275"/>
                </a:lnTo>
                <a:lnTo>
                  <a:pt x="1374775" y="3429000"/>
                </a:lnTo>
                <a:lnTo>
                  <a:pt x="1365250" y="3514725"/>
                </a:lnTo>
                <a:lnTo>
                  <a:pt x="1349375" y="3597275"/>
                </a:lnTo>
                <a:lnTo>
                  <a:pt x="1320800" y="3678237"/>
                </a:lnTo>
                <a:lnTo>
                  <a:pt x="1284288" y="3759200"/>
                </a:lnTo>
                <a:lnTo>
                  <a:pt x="1241425" y="3840162"/>
                </a:lnTo>
                <a:lnTo>
                  <a:pt x="1198562" y="3919537"/>
                </a:lnTo>
                <a:lnTo>
                  <a:pt x="1150937" y="3998912"/>
                </a:lnTo>
                <a:lnTo>
                  <a:pt x="1106487" y="4076700"/>
                </a:lnTo>
                <a:lnTo>
                  <a:pt x="1063625" y="4156075"/>
                </a:lnTo>
                <a:lnTo>
                  <a:pt x="1025525" y="4235450"/>
                </a:lnTo>
                <a:lnTo>
                  <a:pt x="993775" y="4314825"/>
                </a:lnTo>
                <a:lnTo>
                  <a:pt x="973137" y="4395787"/>
                </a:lnTo>
                <a:lnTo>
                  <a:pt x="963612" y="4473575"/>
                </a:lnTo>
                <a:lnTo>
                  <a:pt x="958850" y="4552950"/>
                </a:lnTo>
                <a:lnTo>
                  <a:pt x="963612" y="4633912"/>
                </a:lnTo>
                <a:lnTo>
                  <a:pt x="969962" y="4718050"/>
                </a:lnTo>
                <a:lnTo>
                  <a:pt x="979487" y="4802187"/>
                </a:lnTo>
                <a:lnTo>
                  <a:pt x="992187" y="4886325"/>
                </a:lnTo>
                <a:lnTo>
                  <a:pt x="1003300" y="4970462"/>
                </a:lnTo>
                <a:lnTo>
                  <a:pt x="1011237" y="5054600"/>
                </a:lnTo>
                <a:lnTo>
                  <a:pt x="1017587" y="5135562"/>
                </a:lnTo>
                <a:lnTo>
                  <a:pt x="1019175" y="5216525"/>
                </a:lnTo>
                <a:lnTo>
                  <a:pt x="1012825" y="5292725"/>
                </a:lnTo>
                <a:lnTo>
                  <a:pt x="998537" y="5370512"/>
                </a:lnTo>
                <a:lnTo>
                  <a:pt x="976312" y="5440362"/>
                </a:lnTo>
                <a:lnTo>
                  <a:pt x="939800" y="5511800"/>
                </a:lnTo>
                <a:lnTo>
                  <a:pt x="896937" y="5575300"/>
                </a:lnTo>
                <a:lnTo>
                  <a:pt x="844550" y="5634037"/>
                </a:lnTo>
                <a:lnTo>
                  <a:pt x="787400" y="5692775"/>
                </a:lnTo>
                <a:lnTo>
                  <a:pt x="725487" y="5746750"/>
                </a:lnTo>
                <a:lnTo>
                  <a:pt x="660400" y="5797550"/>
                </a:lnTo>
                <a:lnTo>
                  <a:pt x="592137" y="5849937"/>
                </a:lnTo>
                <a:lnTo>
                  <a:pt x="525462" y="5900737"/>
                </a:lnTo>
                <a:lnTo>
                  <a:pt x="458787" y="5951537"/>
                </a:lnTo>
                <a:lnTo>
                  <a:pt x="395287" y="6005512"/>
                </a:lnTo>
                <a:lnTo>
                  <a:pt x="334962" y="6059487"/>
                </a:lnTo>
                <a:lnTo>
                  <a:pt x="282575" y="6118225"/>
                </a:lnTo>
                <a:lnTo>
                  <a:pt x="234950" y="6180137"/>
                </a:lnTo>
                <a:lnTo>
                  <a:pt x="192087" y="6253162"/>
                </a:lnTo>
                <a:lnTo>
                  <a:pt x="155575" y="6332537"/>
                </a:lnTo>
                <a:lnTo>
                  <a:pt x="127000" y="6416675"/>
                </a:lnTo>
                <a:lnTo>
                  <a:pt x="100012" y="6503987"/>
                </a:lnTo>
                <a:lnTo>
                  <a:pt x="77787" y="6594475"/>
                </a:lnTo>
                <a:lnTo>
                  <a:pt x="52387" y="6683375"/>
                </a:lnTo>
                <a:lnTo>
                  <a:pt x="26987" y="6770687"/>
                </a:lnTo>
                <a:lnTo>
                  <a:pt x="0" y="6858000"/>
                </a:lnTo>
                <a:lnTo>
                  <a:pt x="9807836" y="6858000"/>
                </a:lnTo>
                <a:lnTo>
                  <a:pt x="9807836" y="0"/>
                </a:lnTo>
                <a:close/>
              </a:path>
            </a:pathLst>
          </a:cu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88E8E0F4-472A-504F-B4D7-9F652E845D8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26927" y="1231894"/>
            <a:ext cx="5490143" cy="4339177"/>
          </a:xfrm>
        </p:spPr>
        <p:txBody>
          <a:bodyPr>
            <a:normAutofit/>
          </a:bodyPr>
          <a:lstStyle/>
          <a:p>
            <a:pPr algn="l"/>
            <a:r>
              <a:rPr lang="nl-BE" sz="8800">
                <a:solidFill>
                  <a:srgbClr val="2A1A00"/>
                </a:solidFill>
              </a:rPr>
              <a:t>Sound box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A911D6F6-5287-7A49-B8BF-EF4E5CD7EB3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26927" y="5660572"/>
            <a:ext cx="6020627" cy="785904"/>
          </a:xfrm>
        </p:spPr>
        <p:txBody>
          <a:bodyPr anchor="ctr">
            <a:normAutofit/>
          </a:bodyPr>
          <a:lstStyle/>
          <a:p>
            <a:pPr algn="l"/>
            <a:endParaRPr lang="nl-BE">
              <a:solidFill>
                <a:srgbClr val="F3F3F2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363DD75-42D3-453C-A84D-D18B4215C9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83464" cy="6858000"/>
          </a:xfrm>
          <a:prstGeom prst="rect">
            <a:avLst/>
          </a:prstGeom>
          <a:solidFill>
            <a:srgbClr val="2A1A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8B5D7579-98D8-4C39-AA69-D520F9F7104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552944" y="1433476"/>
            <a:ext cx="3995592" cy="3995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63784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6F0F283-C8B6-4598-89C9-C404C98A57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0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E473B0C0-761B-443F-97A0-9D6E01FBB7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-1" y="-2"/>
            <a:ext cx="6300250" cy="6858002"/>
          </a:xfrm>
          <a:custGeom>
            <a:avLst/>
            <a:gdLst>
              <a:gd name="connsiteX0" fmla="*/ 0 w 6300250"/>
              <a:gd name="connsiteY0" fmla="*/ 0 h 6858002"/>
              <a:gd name="connsiteX1" fmla="*/ 3149600 w 6300250"/>
              <a:gd name="connsiteY1" fmla="*/ 0 h 6858002"/>
              <a:gd name="connsiteX2" fmla="*/ 3149600 w 6300250"/>
              <a:gd name="connsiteY2" fmla="*/ 2 h 6858002"/>
              <a:gd name="connsiteX3" fmla="*/ 6110455 w 6300250"/>
              <a:gd name="connsiteY3" fmla="*/ 2 h 6858002"/>
              <a:gd name="connsiteX4" fmla="*/ 6115495 w 6300250"/>
              <a:gd name="connsiteY4" fmla="*/ 66677 h 6858002"/>
              <a:gd name="connsiteX5" fmla="*/ 6123892 w 6300250"/>
              <a:gd name="connsiteY5" fmla="*/ 122239 h 6858002"/>
              <a:gd name="connsiteX6" fmla="*/ 6133970 w 6300250"/>
              <a:gd name="connsiteY6" fmla="*/ 174627 h 6858002"/>
              <a:gd name="connsiteX7" fmla="*/ 6150766 w 6300250"/>
              <a:gd name="connsiteY7" fmla="*/ 217489 h 6858002"/>
              <a:gd name="connsiteX8" fmla="*/ 6167562 w 6300250"/>
              <a:gd name="connsiteY8" fmla="*/ 260352 h 6858002"/>
              <a:gd name="connsiteX9" fmla="*/ 6187717 w 6300250"/>
              <a:gd name="connsiteY9" fmla="*/ 296864 h 6858002"/>
              <a:gd name="connsiteX10" fmla="*/ 6207872 w 6300250"/>
              <a:gd name="connsiteY10" fmla="*/ 334964 h 6858002"/>
              <a:gd name="connsiteX11" fmla="*/ 6226348 w 6300250"/>
              <a:gd name="connsiteY11" fmla="*/ 369889 h 6858002"/>
              <a:gd name="connsiteX12" fmla="*/ 6244823 w 6300250"/>
              <a:gd name="connsiteY12" fmla="*/ 409577 h 6858002"/>
              <a:gd name="connsiteX13" fmla="*/ 6261619 w 6300250"/>
              <a:gd name="connsiteY13" fmla="*/ 450852 h 6858002"/>
              <a:gd name="connsiteX14" fmla="*/ 6276736 w 6300250"/>
              <a:gd name="connsiteY14" fmla="*/ 496889 h 6858002"/>
              <a:gd name="connsiteX15" fmla="*/ 6288493 w 6300250"/>
              <a:gd name="connsiteY15" fmla="*/ 546102 h 6858002"/>
              <a:gd name="connsiteX16" fmla="*/ 6296891 w 6300250"/>
              <a:gd name="connsiteY16" fmla="*/ 606427 h 6858002"/>
              <a:gd name="connsiteX17" fmla="*/ 6300250 w 6300250"/>
              <a:gd name="connsiteY17" fmla="*/ 673102 h 6858002"/>
              <a:gd name="connsiteX18" fmla="*/ 6296891 w 6300250"/>
              <a:gd name="connsiteY18" fmla="*/ 744539 h 6858002"/>
              <a:gd name="connsiteX19" fmla="*/ 6288493 w 6300250"/>
              <a:gd name="connsiteY19" fmla="*/ 801689 h 6858002"/>
              <a:gd name="connsiteX20" fmla="*/ 6276736 w 6300250"/>
              <a:gd name="connsiteY20" fmla="*/ 854077 h 6858002"/>
              <a:gd name="connsiteX21" fmla="*/ 6261619 w 6300250"/>
              <a:gd name="connsiteY21" fmla="*/ 901702 h 6858002"/>
              <a:gd name="connsiteX22" fmla="*/ 6244823 w 6300250"/>
              <a:gd name="connsiteY22" fmla="*/ 942977 h 6858002"/>
              <a:gd name="connsiteX23" fmla="*/ 6224668 w 6300250"/>
              <a:gd name="connsiteY23" fmla="*/ 981077 h 6858002"/>
              <a:gd name="connsiteX24" fmla="*/ 6204513 w 6300250"/>
              <a:gd name="connsiteY24" fmla="*/ 1017589 h 6858002"/>
              <a:gd name="connsiteX25" fmla="*/ 6184358 w 6300250"/>
              <a:gd name="connsiteY25" fmla="*/ 1055689 h 6858002"/>
              <a:gd name="connsiteX26" fmla="*/ 6165882 w 6300250"/>
              <a:gd name="connsiteY26" fmla="*/ 1095377 h 6858002"/>
              <a:gd name="connsiteX27" fmla="*/ 6147406 w 6300250"/>
              <a:gd name="connsiteY27" fmla="*/ 1136652 h 6858002"/>
              <a:gd name="connsiteX28" fmla="*/ 6132291 w 6300250"/>
              <a:gd name="connsiteY28" fmla="*/ 1182689 h 6858002"/>
              <a:gd name="connsiteX29" fmla="*/ 6122213 w 6300250"/>
              <a:gd name="connsiteY29" fmla="*/ 1235077 h 6858002"/>
              <a:gd name="connsiteX30" fmla="*/ 6112135 w 6300250"/>
              <a:gd name="connsiteY30" fmla="*/ 1295402 h 6858002"/>
              <a:gd name="connsiteX31" fmla="*/ 6110455 w 6300250"/>
              <a:gd name="connsiteY31" fmla="*/ 1363664 h 6858002"/>
              <a:gd name="connsiteX32" fmla="*/ 6112135 w 6300250"/>
              <a:gd name="connsiteY32" fmla="*/ 1431927 h 6858002"/>
              <a:gd name="connsiteX33" fmla="*/ 6122213 w 6300250"/>
              <a:gd name="connsiteY33" fmla="*/ 1492252 h 6858002"/>
              <a:gd name="connsiteX34" fmla="*/ 6132291 w 6300250"/>
              <a:gd name="connsiteY34" fmla="*/ 1544639 h 6858002"/>
              <a:gd name="connsiteX35" fmla="*/ 6147406 w 6300250"/>
              <a:gd name="connsiteY35" fmla="*/ 1589089 h 6858002"/>
              <a:gd name="connsiteX36" fmla="*/ 6165882 w 6300250"/>
              <a:gd name="connsiteY36" fmla="*/ 1631952 h 6858002"/>
              <a:gd name="connsiteX37" fmla="*/ 6184358 w 6300250"/>
              <a:gd name="connsiteY37" fmla="*/ 1671639 h 6858002"/>
              <a:gd name="connsiteX38" fmla="*/ 6204513 w 6300250"/>
              <a:gd name="connsiteY38" fmla="*/ 1708152 h 6858002"/>
              <a:gd name="connsiteX39" fmla="*/ 6224668 w 6300250"/>
              <a:gd name="connsiteY39" fmla="*/ 1743077 h 6858002"/>
              <a:gd name="connsiteX40" fmla="*/ 6244823 w 6300250"/>
              <a:gd name="connsiteY40" fmla="*/ 1782764 h 6858002"/>
              <a:gd name="connsiteX41" fmla="*/ 6261619 w 6300250"/>
              <a:gd name="connsiteY41" fmla="*/ 1824039 h 6858002"/>
              <a:gd name="connsiteX42" fmla="*/ 6276736 w 6300250"/>
              <a:gd name="connsiteY42" fmla="*/ 1870077 h 6858002"/>
              <a:gd name="connsiteX43" fmla="*/ 6288493 w 6300250"/>
              <a:gd name="connsiteY43" fmla="*/ 1922464 h 6858002"/>
              <a:gd name="connsiteX44" fmla="*/ 6296891 w 6300250"/>
              <a:gd name="connsiteY44" fmla="*/ 1982789 h 6858002"/>
              <a:gd name="connsiteX45" fmla="*/ 6300250 w 6300250"/>
              <a:gd name="connsiteY45" fmla="*/ 2051052 h 6858002"/>
              <a:gd name="connsiteX46" fmla="*/ 6296891 w 6300250"/>
              <a:gd name="connsiteY46" fmla="*/ 2119314 h 6858002"/>
              <a:gd name="connsiteX47" fmla="*/ 6288493 w 6300250"/>
              <a:gd name="connsiteY47" fmla="*/ 2179639 h 6858002"/>
              <a:gd name="connsiteX48" fmla="*/ 6276736 w 6300250"/>
              <a:gd name="connsiteY48" fmla="*/ 2232027 h 6858002"/>
              <a:gd name="connsiteX49" fmla="*/ 6261619 w 6300250"/>
              <a:gd name="connsiteY49" fmla="*/ 2278064 h 6858002"/>
              <a:gd name="connsiteX50" fmla="*/ 6244823 w 6300250"/>
              <a:gd name="connsiteY50" fmla="*/ 2319339 h 6858002"/>
              <a:gd name="connsiteX51" fmla="*/ 6224668 w 6300250"/>
              <a:gd name="connsiteY51" fmla="*/ 2359027 h 6858002"/>
              <a:gd name="connsiteX52" fmla="*/ 6204513 w 6300250"/>
              <a:gd name="connsiteY52" fmla="*/ 2395539 h 6858002"/>
              <a:gd name="connsiteX53" fmla="*/ 6184358 w 6300250"/>
              <a:gd name="connsiteY53" fmla="*/ 2433639 h 6858002"/>
              <a:gd name="connsiteX54" fmla="*/ 6165882 w 6300250"/>
              <a:gd name="connsiteY54" fmla="*/ 2471739 h 6858002"/>
              <a:gd name="connsiteX55" fmla="*/ 6147406 w 6300250"/>
              <a:gd name="connsiteY55" fmla="*/ 2513014 h 6858002"/>
              <a:gd name="connsiteX56" fmla="*/ 6132291 w 6300250"/>
              <a:gd name="connsiteY56" fmla="*/ 2560639 h 6858002"/>
              <a:gd name="connsiteX57" fmla="*/ 6122213 w 6300250"/>
              <a:gd name="connsiteY57" fmla="*/ 2613027 h 6858002"/>
              <a:gd name="connsiteX58" fmla="*/ 6112135 w 6300250"/>
              <a:gd name="connsiteY58" fmla="*/ 2671764 h 6858002"/>
              <a:gd name="connsiteX59" fmla="*/ 6110455 w 6300250"/>
              <a:gd name="connsiteY59" fmla="*/ 2741614 h 6858002"/>
              <a:gd name="connsiteX60" fmla="*/ 6112135 w 6300250"/>
              <a:gd name="connsiteY60" fmla="*/ 2809877 h 6858002"/>
              <a:gd name="connsiteX61" fmla="*/ 6122213 w 6300250"/>
              <a:gd name="connsiteY61" fmla="*/ 2868614 h 6858002"/>
              <a:gd name="connsiteX62" fmla="*/ 6132291 w 6300250"/>
              <a:gd name="connsiteY62" fmla="*/ 2922589 h 6858002"/>
              <a:gd name="connsiteX63" fmla="*/ 6147406 w 6300250"/>
              <a:gd name="connsiteY63" fmla="*/ 2967039 h 6858002"/>
              <a:gd name="connsiteX64" fmla="*/ 6165882 w 6300250"/>
              <a:gd name="connsiteY64" fmla="*/ 3009902 h 6858002"/>
              <a:gd name="connsiteX65" fmla="*/ 6184358 w 6300250"/>
              <a:gd name="connsiteY65" fmla="*/ 3046414 h 6858002"/>
              <a:gd name="connsiteX66" fmla="*/ 6204513 w 6300250"/>
              <a:gd name="connsiteY66" fmla="*/ 3084514 h 6858002"/>
              <a:gd name="connsiteX67" fmla="*/ 6224668 w 6300250"/>
              <a:gd name="connsiteY67" fmla="*/ 3121027 h 6858002"/>
              <a:gd name="connsiteX68" fmla="*/ 6244823 w 6300250"/>
              <a:gd name="connsiteY68" fmla="*/ 3160714 h 6858002"/>
              <a:gd name="connsiteX69" fmla="*/ 6261619 w 6300250"/>
              <a:gd name="connsiteY69" fmla="*/ 3201989 h 6858002"/>
              <a:gd name="connsiteX70" fmla="*/ 6276736 w 6300250"/>
              <a:gd name="connsiteY70" fmla="*/ 3248027 h 6858002"/>
              <a:gd name="connsiteX71" fmla="*/ 6288493 w 6300250"/>
              <a:gd name="connsiteY71" fmla="*/ 3300414 h 6858002"/>
              <a:gd name="connsiteX72" fmla="*/ 6296891 w 6300250"/>
              <a:gd name="connsiteY72" fmla="*/ 3360739 h 6858002"/>
              <a:gd name="connsiteX73" fmla="*/ 6300250 w 6300250"/>
              <a:gd name="connsiteY73" fmla="*/ 3427414 h 6858002"/>
              <a:gd name="connsiteX74" fmla="*/ 6296891 w 6300250"/>
              <a:gd name="connsiteY74" fmla="*/ 3497264 h 6858002"/>
              <a:gd name="connsiteX75" fmla="*/ 6288493 w 6300250"/>
              <a:gd name="connsiteY75" fmla="*/ 3557589 h 6858002"/>
              <a:gd name="connsiteX76" fmla="*/ 6276736 w 6300250"/>
              <a:gd name="connsiteY76" fmla="*/ 3609977 h 6858002"/>
              <a:gd name="connsiteX77" fmla="*/ 6261619 w 6300250"/>
              <a:gd name="connsiteY77" fmla="*/ 3656014 h 6858002"/>
              <a:gd name="connsiteX78" fmla="*/ 6244823 w 6300250"/>
              <a:gd name="connsiteY78" fmla="*/ 3697289 h 6858002"/>
              <a:gd name="connsiteX79" fmla="*/ 6224668 w 6300250"/>
              <a:gd name="connsiteY79" fmla="*/ 3736977 h 6858002"/>
              <a:gd name="connsiteX80" fmla="*/ 6184358 w 6300250"/>
              <a:gd name="connsiteY80" fmla="*/ 3811589 h 6858002"/>
              <a:gd name="connsiteX81" fmla="*/ 6165882 w 6300250"/>
              <a:gd name="connsiteY81" fmla="*/ 3848102 h 6858002"/>
              <a:gd name="connsiteX82" fmla="*/ 6147406 w 6300250"/>
              <a:gd name="connsiteY82" fmla="*/ 3890964 h 6858002"/>
              <a:gd name="connsiteX83" fmla="*/ 6132291 w 6300250"/>
              <a:gd name="connsiteY83" fmla="*/ 3935414 h 6858002"/>
              <a:gd name="connsiteX84" fmla="*/ 6122213 w 6300250"/>
              <a:gd name="connsiteY84" fmla="*/ 3987802 h 6858002"/>
              <a:gd name="connsiteX85" fmla="*/ 6112135 w 6300250"/>
              <a:gd name="connsiteY85" fmla="*/ 4048127 h 6858002"/>
              <a:gd name="connsiteX86" fmla="*/ 6110455 w 6300250"/>
              <a:gd name="connsiteY86" fmla="*/ 4116389 h 6858002"/>
              <a:gd name="connsiteX87" fmla="*/ 6112135 w 6300250"/>
              <a:gd name="connsiteY87" fmla="*/ 4186239 h 6858002"/>
              <a:gd name="connsiteX88" fmla="*/ 6122213 w 6300250"/>
              <a:gd name="connsiteY88" fmla="*/ 4244977 h 6858002"/>
              <a:gd name="connsiteX89" fmla="*/ 6132291 w 6300250"/>
              <a:gd name="connsiteY89" fmla="*/ 4297364 h 6858002"/>
              <a:gd name="connsiteX90" fmla="*/ 6147406 w 6300250"/>
              <a:gd name="connsiteY90" fmla="*/ 4343402 h 6858002"/>
              <a:gd name="connsiteX91" fmla="*/ 6165882 w 6300250"/>
              <a:gd name="connsiteY91" fmla="*/ 4386264 h 6858002"/>
              <a:gd name="connsiteX92" fmla="*/ 6184358 w 6300250"/>
              <a:gd name="connsiteY92" fmla="*/ 4424364 h 6858002"/>
              <a:gd name="connsiteX93" fmla="*/ 6224668 w 6300250"/>
              <a:gd name="connsiteY93" fmla="*/ 4498977 h 6858002"/>
              <a:gd name="connsiteX94" fmla="*/ 6244823 w 6300250"/>
              <a:gd name="connsiteY94" fmla="*/ 4537077 h 6858002"/>
              <a:gd name="connsiteX95" fmla="*/ 6261619 w 6300250"/>
              <a:gd name="connsiteY95" fmla="*/ 4579939 h 6858002"/>
              <a:gd name="connsiteX96" fmla="*/ 6276736 w 6300250"/>
              <a:gd name="connsiteY96" fmla="*/ 4625977 h 6858002"/>
              <a:gd name="connsiteX97" fmla="*/ 6288493 w 6300250"/>
              <a:gd name="connsiteY97" fmla="*/ 4678364 h 6858002"/>
              <a:gd name="connsiteX98" fmla="*/ 6296891 w 6300250"/>
              <a:gd name="connsiteY98" fmla="*/ 4738689 h 6858002"/>
              <a:gd name="connsiteX99" fmla="*/ 6300250 w 6300250"/>
              <a:gd name="connsiteY99" fmla="*/ 4806952 h 6858002"/>
              <a:gd name="connsiteX100" fmla="*/ 6296891 w 6300250"/>
              <a:gd name="connsiteY100" fmla="*/ 4875214 h 6858002"/>
              <a:gd name="connsiteX101" fmla="*/ 6288493 w 6300250"/>
              <a:gd name="connsiteY101" fmla="*/ 4935539 h 6858002"/>
              <a:gd name="connsiteX102" fmla="*/ 6276736 w 6300250"/>
              <a:gd name="connsiteY102" fmla="*/ 4987927 h 6858002"/>
              <a:gd name="connsiteX103" fmla="*/ 6261619 w 6300250"/>
              <a:gd name="connsiteY103" fmla="*/ 5033964 h 6858002"/>
              <a:gd name="connsiteX104" fmla="*/ 6244823 w 6300250"/>
              <a:gd name="connsiteY104" fmla="*/ 5075239 h 6858002"/>
              <a:gd name="connsiteX105" fmla="*/ 6224668 w 6300250"/>
              <a:gd name="connsiteY105" fmla="*/ 5114927 h 6858002"/>
              <a:gd name="connsiteX106" fmla="*/ 6204513 w 6300250"/>
              <a:gd name="connsiteY106" fmla="*/ 5149852 h 6858002"/>
              <a:gd name="connsiteX107" fmla="*/ 6184358 w 6300250"/>
              <a:gd name="connsiteY107" fmla="*/ 5186364 h 6858002"/>
              <a:gd name="connsiteX108" fmla="*/ 6165882 w 6300250"/>
              <a:gd name="connsiteY108" fmla="*/ 5226052 h 6858002"/>
              <a:gd name="connsiteX109" fmla="*/ 6147406 w 6300250"/>
              <a:gd name="connsiteY109" fmla="*/ 5268914 h 6858002"/>
              <a:gd name="connsiteX110" fmla="*/ 6132291 w 6300250"/>
              <a:gd name="connsiteY110" fmla="*/ 5313364 h 6858002"/>
              <a:gd name="connsiteX111" fmla="*/ 6122213 w 6300250"/>
              <a:gd name="connsiteY111" fmla="*/ 5365752 h 6858002"/>
              <a:gd name="connsiteX112" fmla="*/ 6112135 w 6300250"/>
              <a:gd name="connsiteY112" fmla="*/ 5426077 h 6858002"/>
              <a:gd name="connsiteX113" fmla="*/ 6110455 w 6300250"/>
              <a:gd name="connsiteY113" fmla="*/ 5494339 h 6858002"/>
              <a:gd name="connsiteX114" fmla="*/ 6112135 w 6300250"/>
              <a:gd name="connsiteY114" fmla="*/ 5562602 h 6858002"/>
              <a:gd name="connsiteX115" fmla="*/ 6122213 w 6300250"/>
              <a:gd name="connsiteY115" fmla="*/ 5622927 h 6858002"/>
              <a:gd name="connsiteX116" fmla="*/ 6132291 w 6300250"/>
              <a:gd name="connsiteY116" fmla="*/ 5675314 h 6858002"/>
              <a:gd name="connsiteX117" fmla="*/ 6147406 w 6300250"/>
              <a:gd name="connsiteY117" fmla="*/ 5721352 h 6858002"/>
              <a:gd name="connsiteX118" fmla="*/ 6165882 w 6300250"/>
              <a:gd name="connsiteY118" fmla="*/ 5762627 h 6858002"/>
              <a:gd name="connsiteX119" fmla="*/ 6184358 w 6300250"/>
              <a:gd name="connsiteY119" fmla="*/ 5802314 h 6858002"/>
              <a:gd name="connsiteX120" fmla="*/ 6204513 w 6300250"/>
              <a:gd name="connsiteY120" fmla="*/ 5840414 h 6858002"/>
              <a:gd name="connsiteX121" fmla="*/ 6224668 w 6300250"/>
              <a:gd name="connsiteY121" fmla="*/ 5876927 h 6858002"/>
              <a:gd name="connsiteX122" fmla="*/ 6244823 w 6300250"/>
              <a:gd name="connsiteY122" fmla="*/ 5915027 h 6858002"/>
              <a:gd name="connsiteX123" fmla="*/ 6261619 w 6300250"/>
              <a:gd name="connsiteY123" fmla="*/ 5956302 h 6858002"/>
              <a:gd name="connsiteX124" fmla="*/ 6276736 w 6300250"/>
              <a:gd name="connsiteY124" fmla="*/ 6003927 h 6858002"/>
              <a:gd name="connsiteX125" fmla="*/ 6288493 w 6300250"/>
              <a:gd name="connsiteY125" fmla="*/ 6056314 h 6858002"/>
              <a:gd name="connsiteX126" fmla="*/ 6296891 w 6300250"/>
              <a:gd name="connsiteY126" fmla="*/ 6113464 h 6858002"/>
              <a:gd name="connsiteX127" fmla="*/ 6300250 w 6300250"/>
              <a:gd name="connsiteY127" fmla="*/ 6183314 h 6858002"/>
              <a:gd name="connsiteX128" fmla="*/ 6296891 w 6300250"/>
              <a:gd name="connsiteY128" fmla="*/ 6251577 h 6858002"/>
              <a:gd name="connsiteX129" fmla="*/ 6288493 w 6300250"/>
              <a:gd name="connsiteY129" fmla="*/ 6311902 h 6858002"/>
              <a:gd name="connsiteX130" fmla="*/ 6276736 w 6300250"/>
              <a:gd name="connsiteY130" fmla="*/ 6361114 h 6858002"/>
              <a:gd name="connsiteX131" fmla="*/ 6261619 w 6300250"/>
              <a:gd name="connsiteY131" fmla="*/ 6407152 h 6858002"/>
              <a:gd name="connsiteX132" fmla="*/ 6244823 w 6300250"/>
              <a:gd name="connsiteY132" fmla="*/ 6448427 h 6858002"/>
              <a:gd name="connsiteX133" fmla="*/ 6226348 w 6300250"/>
              <a:gd name="connsiteY133" fmla="*/ 6488114 h 6858002"/>
              <a:gd name="connsiteX134" fmla="*/ 6207872 w 6300250"/>
              <a:gd name="connsiteY134" fmla="*/ 6523039 h 6858002"/>
              <a:gd name="connsiteX135" fmla="*/ 6187717 w 6300250"/>
              <a:gd name="connsiteY135" fmla="*/ 6561139 h 6858002"/>
              <a:gd name="connsiteX136" fmla="*/ 6167562 w 6300250"/>
              <a:gd name="connsiteY136" fmla="*/ 6597652 h 6858002"/>
              <a:gd name="connsiteX137" fmla="*/ 6150766 w 6300250"/>
              <a:gd name="connsiteY137" fmla="*/ 6640514 h 6858002"/>
              <a:gd name="connsiteX138" fmla="*/ 6133970 w 6300250"/>
              <a:gd name="connsiteY138" fmla="*/ 6683377 h 6858002"/>
              <a:gd name="connsiteX139" fmla="*/ 6123892 w 6300250"/>
              <a:gd name="connsiteY139" fmla="*/ 6735764 h 6858002"/>
              <a:gd name="connsiteX140" fmla="*/ 6115495 w 6300250"/>
              <a:gd name="connsiteY140" fmla="*/ 6791327 h 6858002"/>
              <a:gd name="connsiteX141" fmla="*/ 6110455 w 6300250"/>
              <a:gd name="connsiteY141" fmla="*/ 6858002 h 6858002"/>
              <a:gd name="connsiteX142" fmla="*/ 3149600 w 6300250"/>
              <a:gd name="connsiteY142" fmla="*/ 6858002 h 6858002"/>
              <a:gd name="connsiteX143" fmla="*/ 2707087 w 6300250"/>
              <a:gd name="connsiteY143" fmla="*/ 6858002 h 6858002"/>
              <a:gd name="connsiteX144" fmla="*/ 0 w 6300250"/>
              <a:gd name="connsiteY144" fmla="*/ 6858002 h 6858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</a:cxnLst>
            <a:rect l="l" t="t" r="r" b="b"/>
            <a:pathLst>
              <a:path w="6300250" h="6858002">
                <a:moveTo>
                  <a:pt x="0" y="0"/>
                </a:moveTo>
                <a:lnTo>
                  <a:pt x="3149600" y="0"/>
                </a:lnTo>
                <a:lnTo>
                  <a:pt x="3149600" y="2"/>
                </a:lnTo>
                <a:lnTo>
                  <a:pt x="6110455" y="2"/>
                </a:lnTo>
                <a:lnTo>
                  <a:pt x="6115495" y="66677"/>
                </a:lnTo>
                <a:lnTo>
                  <a:pt x="6123892" y="122239"/>
                </a:lnTo>
                <a:lnTo>
                  <a:pt x="6133970" y="174627"/>
                </a:lnTo>
                <a:lnTo>
                  <a:pt x="6150766" y="217489"/>
                </a:lnTo>
                <a:lnTo>
                  <a:pt x="6167562" y="260352"/>
                </a:lnTo>
                <a:lnTo>
                  <a:pt x="6187717" y="296864"/>
                </a:lnTo>
                <a:lnTo>
                  <a:pt x="6207872" y="334964"/>
                </a:lnTo>
                <a:lnTo>
                  <a:pt x="6226348" y="369889"/>
                </a:lnTo>
                <a:lnTo>
                  <a:pt x="6244823" y="409577"/>
                </a:lnTo>
                <a:lnTo>
                  <a:pt x="6261619" y="450852"/>
                </a:lnTo>
                <a:lnTo>
                  <a:pt x="6276736" y="496889"/>
                </a:lnTo>
                <a:lnTo>
                  <a:pt x="6288493" y="546102"/>
                </a:lnTo>
                <a:lnTo>
                  <a:pt x="6296891" y="606427"/>
                </a:lnTo>
                <a:lnTo>
                  <a:pt x="6300250" y="673102"/>
                </a:lnTo>
                <a:lnTo>
                  <a:pt x="6296891" y="744539"/>
                </a:lnTo>
                <a:lnTo>
                  <a:pt x="6288493" y="801689"/>
                </a:lnTo>
                <a:lnTo>
                  <a:pt x="6276736" y="854077"/>
                </a:lnTo>
                <a:lnTo>
                  <a:pt x="6261619" y="901702"/>
                </a:lnTo>
                <a:lnTo>
                  <a:pt x="6244823" y="942977"/>
                </a:lnTo>
                <a:lnTo>
                  <a:pt x="6224668" y="981077"/>
                </a:lnTo>
                <a:lnTo>
                  <a:pt x="6204513" y="1017589"/>
                </a:lnTo>
                <a:lnTo>
                  <a:pt x="6184358" y="1055689"/>
                </a:lnTo>
                <a:lnTo>
                  <a:pt x="6165882" y="1095377"/>
                </a:lnTo>
                <a:lnTo>
                  <a:pt x="6147406" y="1136652"/>
                </a:lnTo>
                <a:lnTo>
                  <a:pt x="6132291" y="1182689"/>
                </a:lnTo>
                <a:lnTo>
                  <a:pt x="6122213" y="1235077"/>
                </a:lnTo>
                <a:lnTo>
                  <a:pt x="6112135" y="1295402"/>
                </a:lnTo>
                <a:lnTo>
                  <a:pt x="6110455" y="1363664"/>
                </a:lnTo>
                <a:lnTo>
                  <a:pt x="6112135" y="1431927"/>
                </a:lnTo>
                <a:lnTo>
                  <a:pt x="6122213" y="1492252"/>
                </a:lnTo>
                <a:lnTo>
                  <a:pt x="6132291" y="1544639"/>
                </a:lnTo>
                <a:lnTo>
                  <a:pt x="6147406" y="1589089"/>
                </a:lnTo>
                <a:lnTo>
                  <a:pt x="6165882" y="1631952"/>
                </a:lnTo>
                <a:lnTo>
                  <a:pt x="6184358" y="1671639"/>
                </a:lnTo>
                <a:lnTo>
                  <a:pt x="6204513" y="1708152"/>
                </a:lnTo>
                <a:lnTo>
                  <a:pt x="6224668" y="1743077"/>
                </a:lnTo>
                <a:lnTo>
                  <a:pt x="6244823" y="1782764"/>
                </a:lnTo>
                <a:lnTo>
                  <a:pt x="6261619" y="1824039"/>
                </a:lnTo>
                <a:lnTo>
                  <a:pt x="6276736" y="1870077"/>
                </a:lnTo>
                <a:lnTo>
                  <a:pt x="6288493" y="1922464"/>
                </a:lnTo>
                <a:lnTo>
                  <a:pt x="6296891" y="1982789"/>
                </a:lnTo>
                <a:lnTo>
                  <a:pt x="6300250" y="2051052"/>
                </a:lnTo>
                <a:lnTo>
                  <a:pt x="6296891" y="2119314"/>
                </a:lnTo>
                <a:lnTo>
                  <a:pt x="6288493" y="2179639"/>
                </a:lnTo>
                <a:lnTo>
                  <a:pt x="6276736" y="2232027"/>
                </a:lnTo>
                <a:lnTo>
                  <a:pt x="6261619" y="2278064"/>
                </a:lnTo>
                <a:lnTo>
                  <a:pt x="6244823" y="2319339"/>
                </a:lnTo>
                <a:lnTo>
                  <a:pt x="6224668" y="2359027"/>
                </a:lnTo>
                <a:lnTo>
                  <a:pt x="6204513" y="2395539"/>
                </a:lnTo>
                <a:lnTo>
                  <a:pt x="6184358" y="2433639"/>
                </a:lnTo>
                <a:lnTo>
                  <a:pt x="6165882" y="2471739"/>
                </a:lnTo>
                <a:lnTo>
                  <a:pt x="6147406" y="2513014"/>
                </a:lnTo>
                <a:lnTo>
                  <a:pt x="6132291" y="2560639"/>
                </a:lnTo>
                <a:lnTo>
                  <a:pt x="6122213" y="2613027"/>
                </a:lnTo>
                <a:lnTo>
                  <a:pt x="6112135" y="2671764"/>
                </a:lnTo>
                <a:lnTo>
                  <a:pt x="6110455" y="2741614"/>
                </a:lnTo>
                <a:lnTo>
                  <a:pt x="6112135" y="2809877"/>
                </a:lnTo>
                <a:lnTo>
                  <a:pt x="6122213" y="2868614"/>
                </a:lnTo>
                <a:lnTo>
                  <a:pt x="6132291" y="2922589"/>
                </a:lnTo>
                <a:lnTo>
                  <a:pt x="6147406" y="2967039"/>
                </a:lnTo>
                <a:lnTo>
                  <a:pt x="6165882" y="3009902"/>
                </a:lnTo>
                <a:lnTo>
                  <a:pt x="6184358" y="3046414"/>
                </a:lnTo>
                <a:lnTo>
                  <a:pt x="6204513" y="3084514"/>
                </a:lnTo>
                <a:lnTo>
                  <a:pt x="6224668" y="3121027"/>
                </a:lnTo>
                <a:lnTo>
                  <a:pt x="6244823" y="3160714"/>
                </a:lnTo>
                <a:lnTo>
                  <a:pt x="6261619" y="3201989"/>
                </a:lnTo>
                <a:lnTo>
                  <a:pt x="6276736" y="3248027"/>
                </a:lnTo>
                <a:lnTo>
                  <a:pt x="6288493" y="3300414"/>
                </a:lnTo>
                <a:lnTo>
                  <a:pt x="6296891" y="3360739"/>
                </a:lnTo>
                <a:lnTo>
                  <a:pt x="6300250" y="3427414"/>
                </a:lnTo>
                <a:lnTo>
                  <a:pt x="6296891" y="3497264"/>
                </a:lnTo>
                <a:lnTo>
                  <a:pt x="6288493" y="3557589"/>
                </a:lnTo>
                <a:lnTo>
                  <a:pt x="6276736" y="3609977"/>
                </a:lnTo>
                <a:lnTo>
                  <a:pt x="6261619" y="3656014"/>
                </a:lnTo>
                <a:lnTo>
                  <a:pt x="6244823" y="3697289"/>
                </a:lnTo>
                <a:lnTo>
                  <a:pt x="6224668" y="3736977"/>
                </a:lnTo>
                <a:lnTo>
                  <a:pt x="6184358" y="3811589"/>
                </a:lnTo>
                <a:lnTo>
                  <a:pt x="6165882" y="3848102"/>
                </a:lnTo>
                <a:lnTo>
                  <a:pt x="6147406" y="3890964"/>
                </a:lnTo>
                <a:lnTo>
                  <a:pt x="6132291" y="3935414"/>
                </a:lnTo>
                <a:lnTo>
                  <a:pt x="6122213" y="3987802"/>
                </a:lnTo>
                <a:lnTo>
                  <a:pt x="6112135" y="4048127"/>
                </a:lnTo>
                <a:lnTo>
                  <a:pt x="6110455" y="4116389"/>
                </a:lnTo>
                <a:lnTo>
                  <a:pt x="6112135" y="4186239"/>
                </a:lnTo>
                <a:lnTo>
                  <a:pt x="6122213" y="4244977"/>
                </a:lnTo>
                <a:lnTo>
                  <a:pt x="6132291" y="4297364"/>
                </a:lnTo>
                <a:lnTo>
                  <a:pt x="6147406" y="4343402"/>
                </a:lnTo>
                <a:lnTo>
                  <a:pt x="6165882" y="4386264"/>
                </a:lnTo>
                <a:lnTo>
                  <a:pt x="6184358" y="4424364"/>
                </a:lnTo>
                <a:lnTo>
                  <a:pt x="6224668" y="4498977"/>
                </a:lnTo>
                <a:lnTo>
                  <a:pt x="6244823" y="4537077"/>
                </a:lnTo>
                <a:lnTo>
                  <a:pt x="6261619" y="4579939"/>
                </a:lnTo>
                <a:lnTo>
                  <a:pt x="6276736" y="4625977"/>
                </a:lnTo>
                <a:lnTo>
                  <a:pt x="6288493" y="4678364"/>
                </a:lnTo>
                <a:lnTo>
                  <a:pt x="6296891" y="4738689"/>
                </a:lnTo>
                <a:lnTo>
                  <a:pt x="6300250" y="4806952"/>
                </a:lnTo>
                <a:lnTo>
                  <a:pt x="6296891" y="4875214"/>
                </a:lnTo>
                <a:lnTo>
                  <a:pt x="6288493" y="4935539"/>
                </a:lnTo>
                <a:lnTo>
                  <a:pt x="6276736" y="4987927"/>
                </a:lnTo>
                <a:lnTo>
                  <a:pt x="6261619" y="5033964"/>
                </a:lnTo>
                <a:lnTo>
                  <a:pt x="6244823" y="5075239"/>
                </a:lnTo>
                <a:lnTo>
                  <a:pt x="6224668" y="5114927"/>
                </a:lnTo>
                <a:lnTo>
                  <a:pt x="6204513" y="5149852"/>
                </a:lnTo>
                <a:lnTo>
                  <a:pt x="6184358" y="5186364"/>
                </a:lnTo>
                <a:lnTo>
                  <a:pt x="6165882" y="5226052"/>
                </a:lnTo>
                <a:lnTo>
                  <a:pt x="6147406" y="5268914"/>
                </a:lnTo>
                <a:lnTo>
                  <a:pt x="6132291" y="5313364"/>
                </a:lnTo>
                <a:lnTo>
                  <a:pt x="6122213" y="5365752"/>
                </a:lnTo>
                <a:lnTo>
                  <a:pt x="6112135" y="5426077"/>
                </a:lnTo>
                <a:lnTo>
                  <a:pt x="6110455" y="5494339"/>
                </a:lnTo>
                <a:lnTo>
                  <a:pt x="6112135" y="5562602"/>
                </a:lnTo>
                <a:lnTo>
                  <a:pt x="6122213" y="5622927"/>
                </a:lnTo>
                <a:lnTo>
                  <a:pt x="6132291" y="5675314"/>
                </a:lnTo>
                <a:lnTo>
                  <a:pt x="6147406" y="5721352"/>
                </a:lnTo>
                <a:lnTo>
                  <a:pt x="6165882" y="5762627"/>
                </a:lnTo>
                <a:lnTo>
                  <a:pt x="6184358" y="5802314"/>
                </a:lnTo>
                <a:lnTo>
                  <a:pt x="6204513" y="5840414"/>
                </a:lnTo>
                <a:lnTo>
                  <a:pt x="6224668" y="5876927"/>
                </a:lnTo>
                <a:lnTo>
                  <a:pt x="6244823" y="5915027"/>
                </a:lnTo>
                <a:lnTo>
                  <a:pt x="6261619" y="5956302"/>
                </a:lnTo>
                <a:lnTo>
                  <a:pt x="6276736" y="6003927"/>
                </a:lnTo>
                <a:lnTo>
                  <a:pt x="6288493" y="6056314"/>
                </a:lnTo>
                <a:lnTo>
                  <a:pt x="6296891" y="6113464"/>
                </a:lnTo>
                <a:lnTo>
                  <a:pt x="6300250" y="6183314"/>
                </a:lnTo>
                <a:lnTo>
                  <a:pt x="6296891" y="6251577"/>
                </a:lnTo>
                <a:lnTo>
                  <a:pt x="6288493" y="6311902"/>
                </a:lnTo>
                <a:lnTo>
                  <a:pt x="6276736" y="6361114"/>
                </a:lnTo>
                <a:lnTo>
                  <a:pt x="6261619" y="6407152"/>
                </a:lnTo>
                <a:lnTo>
                  <a:pt x="6244823" y="6448427"/>
                </a:lnTo>
                <a:lnTo>
                  <a:pt x="6226348" y="6488114"/>
                </a:lnTo>
                <a:lnTo>
                  <a:pt x="6207872" y="6523039"/>
                </a:lnTo>
                <a:lnTo>
                  <a:pt x="6187717" y="6561139"/>
                </a:lnTo>
                <a:lnTo>
                  <a:pt x="6167562" y="6597652"/>
                </a:lnTo>
                <a:lnTo>
                  <a:pt x="6150766" y="6640514"/>
                </a:lnTo>
                <a:lnTo>
                  <a:pt x="6133970" y="6683377"/>
                </a:lnTo>
                <a:lnTo>
                  <a:pt x="6123892" y="6735764"/>
                </a:lnTo>
                <a:lnTo>
                  <a:pt x="6115495" y="6791327"/>
                </a:lnTo>
                <a:lnTo>
                  <a:pt x="6110455" y="6858002"/>
                </a:lnTo>
                <a:lnTo>
                  <a:pt x="3149600" y="6858002"/>
                </a:lnTo>
                <a:lnTo>
                  <a:pt x="2707087" y="6858002"/>
                </a:lnTo>
                <a:lnTo>
                  <a:pt x="0" y="6858002"/>
                </a:lnTo>
                <a:close/>
              </a:path>
            </a:pathLst>
          </a:cu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A248AA79-54A0-9848-A79A-80F131EA3E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1933" y="1162940"/>
            <a:ext cx="4515598" cy="4532120"/>
          </a:xfrm>
        </p:spPr>
        <p:txBody>
          <a:bodyPr anchor="ctr">
            <a:normAutofit/>
          </a:bodyPr>
          <a:lstStyle/>
          <a:p>
            <a:r>
              <a:rPr lang="nl-BE" sz="4400" dirty="0">
                <a:solidFill>
                  <a:srgbClr val="2A1A00"/>
                </a:solidFill>
              </a:rPr>
              <a:t>Sound box 9:</a:t>
            </a:r>
            <a:br>
              <a:rPr lang="nl-BE" sz="4400" dirty="0">
                <a:solidFill>
                  <a:srgbClr val="2A1A00"/>
                </a:solidFill>
              </a:rPr>
            </a:br>
            <a:r>
              <a:rPr lang="nl-BE" sz="4400" dirty="0">
                <a:solidFill>
                  <a:srgbClr val="2A1A00"/>
                </a:solidFill>
              </a:rPr>
              <a:t>monkey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3B475C6-1445-41C7-9360-49FD7C1C1E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BA161DDA-192B-1D4E-80B1-1C76B6CDDC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49271" y="1128451"/>
            <a:ext cx="4680729" cy="4566609"/>
          </a:xfrm>
        </p:spPr>
        <p:txBody>
          <a:bodyPr anchor="ctr">
            <a:normAutofit/>
          </a:bodyPr>
          <a:lstStyle/>
          <a:p>
            <a:endParaRPr lang="nl-BE"/>
          </a:p>
        </p:txBody>
      </p:sp>
      <p:pic>
        <p:nvPicPr>
          <p:cNvPr id="4" name="Opgenomen geluid" descr="Opgenomen geluid">
            <a:hlinkClick r:id="" action="ppaction://media"/>
            <a:extLst>
              <a:ext uri="{FF2B5EF4-FFF2-40B4-BE49-F238E27FC236}">
                <a16:creationId xmlns:a16="http://schemas.microsoft.com/office/drawing/2014/main" id="{D57241D3-B541-B74D-9618-6C279035F13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495841" y="3005355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83892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5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6F0F283-C8B6-4598-89C9-C404C98A57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0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E473B0C0-761B-443F-97A0-9D6E01FBB7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-1" y="-2"/>
            <a:ext cx="6300250" cy="6858002"/>
          </a:xfrm>
          <a:custGeom>
            <a:avLst/>
            <a:gdLst>
              <a:gd name="connsiteX0" fmla="*/ 0 w 6300250"/>
              <a:gd name="connsiteY0" fmla="*/ 0 h 6858002"/>
              <a:gd name="connsiteX1" fmla="*/ 3149600 w 6300250"/>
              <a:gd name="connsiteY1" fmla="*/ 0 h 6858002"/>
              <a:gd name="connsiteX2" fmla="*/ 3149600 w 6300250"/>
              <a:gd name="connsiteY2" fmla="*/ 2 h 6858002"/>
              <a:gd name="connsiteX3" fmla="*/ 6110455 w 6300250"/>
              <a:gd name="connsiteY3" fmla="*/ 2 h 6858002"/>
              <a:gd name="connsiteX4" fmla="*/ 6115495 w 6300250"/>
              <a:gd name="connsiteY4" fmla="*/ 66677 h 6858002"/>
              <a:gd name="connsiteX5" fmla="*/ 6123892 w 6300250"/>
              <a:gd name="connsiteY5" fmla="*/ 122239 h 6858002"/>
              <a:gd name="connsiteX6" fmla="*/ 6133970 w 6300250"/>
              <a:gd name="connsiteY6" fmla="*/ 174627 h 6858002"/>
              <a:gd name="connsiteX7" fmla="*/ 6150766 w 6300250"/>
              <a:gd name="connsiteY7" fmla="*/ 217489 h 6858002"/>
              <a:gd name="connsiteX8" fmla="*/ 6167562 w 6300250"/>
              <a:gd name="connsiteY8" fmla="*/ 260352 h 6858002"/>
              <a:gd name="connsiteX9" fmla="*/ 6187717 w 6300250"/>
              <a:gd name="connsiteY9" fmla="*/ 296864 h 6858002"/>
              <a:gd name="connsiteX10" fmla="*/ 6207872 w 6300250"/>
              <a:gd name="connsiteY10" fmla="*/ 334964 h 6858002"/>
              <a:gd name="connsiteX11" fmla="*/ 6226348 w 6300250"/>
              <a:gd name="connsiteY11" fmla="*/ 369889 h 6858002"/>
              <a:gd name="connsiteX12" fmla="*/ 6244823 w 6300250"/>
              <a:gd name="connsiteY12" fmla="*/ 409577 h 6858002"/>
              <a:gd name="connsiteX13" fmla="*/ 6261619 w 6300250"/>
              <a:gd name="connsiteY13" fmla="*/ 450852 h 6858002"/>
              <a:gd name="connsiteX14" fmla="*/ 6276736 w 6300250"/>
              <a:gd name="connsiteY14" fmla="*/ 496889 h 6858002"/>
              <a:gd name="connsiteX15" fmla="*/ 6288493 w 6300250"/>
              <a:gd name="connsiteY15" fmla="*/ 546102 h 6858002"/>
              <a:gd name="connsiteX16" fmla="*/ 6296891 w 6300250"/>
              <a:gd name="connsiteY16" fmla="*/ 606427 h 6858002"/>
              <a:gd name="connsiteX17" fmla="*/ 6300250 w 6300250"/>
              <a:gd name="connsiteY17" fmla="*/ 673102 h 6858002"/>
              <a:gd name="connsiteX18" fmla="*/ 6296891 w 6300250"/>
              <a:gd name="connsiteY18" fmla="*/ 744539 h 6858002"/>
              <a:gd name="connsiteX19" fmla="*/ 6288493 w 6300250"/>
              <a:gd name="connsiteY19" fmla="*/ 801689 h 6858002"/>
              <a:gd name="connsiteX20" fmla="*/ 6276736 w 6300250"/>
              <a:gd name="connsiteY20" fmla="*/ 854077 h 6858002"/>
              <a:gd name="connsiteX21" fmla="*/ 6261619 w 6300250"/>
              <a:gd name="connsiteY21" fmla="*/ 901702 h 6858002"/>
              <a:gd name="connsiteX22" fmla="*/ 6244823 w 6300250"/>
              <a:gd name="connsiteY22" fmla="*/ 942977 h 6858002"/>
              <a:gd name="connsiteX23" fmla="*/ 6224668 w 6300250"/>
              <a:gd name="connsiteY23" fmla="*/ 981077 h 6858002"/>
              <a:gd name="connsiteX24" fmla="*/ 6204513 w 6300250"/>
              <a:gd name="connsiteY24" fmla="*/ 1017589 h 6858002"/>
              <a:gd name="connsiteX25" fmla="*/ 6184358 w 6300250"/>
              <a:gd name="connsiteY25" fmla="*/ 1055689 h 6858002"/>
              <a:gd name="connsiteX26" fmla="*/ 6165882 w 6300250"/>
              <a:gd name="connsiteY26" fmla="*/ 1095377 h 6858002"/>
              <a:gd name="connsiteX27" fmla="*/ 6147406 w 6300250"/>
              <a:gd name="connsiteY27" fmla="*/ 1136652 h 6858002"/>
              <a:gd name="connsiteX28" fmla="*/ 6132291 w 6300250"/>
              <a:gd name="connsiteY28" fmla="*/ 1182689 h 6858002"/>
              <a:gd name="connsiteX29" fmla="*/ 6122213 w 6300250"/>
              <a:gd name="connsiteY29" fmla="*/ 1235077 h 6858002"/>
              <a:gd name="connsiteX30" fmla="*/ 6112135 w 6300250"/>
              <a:gd name="connsiteY30" fmla="*/ 1295402 h 6858002"/>
              <a:gd name="connsiteX31" fmla="*/ 6110455 w 6300250"/>
              <a:gd name="connsiteY31" fmla="*/ 1363664 h 6858002"/>
              <a:gd name="connsiteX32" fmla="*/ 6112135 w 6300250"/>
              <a:gd name="connsiteY32" fmla="*/ 1431927 h 6858002"/>
              <a:gd name="connsiteX33" fmla="*/ 6122213 w 6300250"/>
              <a:gd name="connsiteY33" fmla="*/ 1492252 h 6858002"/>
              <a:gd name="connsiteX34" fmla="*/ 6132291 w 6300250"/>
              <a:gd name="connsiteY34" fmla="*/ 1544639 h 6858002"/>
              <a:gd name="connsiteX35" fmla="*/ 6147406 w 6300250"/>
              <a:gd name="connsiteY35" fmla="*/ 1589089 h 6858002"/>
              <a:gd name="connsiteX36" fmla="*/ 6165882 w 6300250"/>
              <a:gd name="connsiteY36" fmla="*/ 1631952 h 6858002"/>
              <a:gd name="connsiteX37" fmla="*/ 6184358 w 6300250"/>
              <a:gd name="connsiteY37" fmla="*/ 1671639 h 6858002"/>
              <a:gd name="connsiteX38" fmla="*/ 6204513 w 6300250"/>
              <a:gd name="connsiteY38" fmla="*/ 1708152 h 6858002"/>
              <a:gd name="connsiteX39" fmla="*/ 6224668 w 6300250"/>
              <a:gd name="connsiteY39" fmla="*/ 1743077 h 6858002"/>
              <a:gd name="connsiteX40" fmla="*/ 6244823 w 6300250"/>
              <a:gd name="connsiteY40" fmla="*/ 1782764 h 6858002"/>
              <a:gd name="connsiteX41" fmla="*/ 6261619 w 6300250"/>
              <a:gd name="connsiteY41" fmla="*/ 1824039 h 6858002"/>
              <a:gd name="connsiteX42" fmla="*/ 6276736 w 6300250"/>
              <a:gd name="connsiteY42" fmla="*/ 1870077 h 6858002"/>
              <a:gd name="connsiteX43" fmla="*/ 6288493 w 6300250"/>
              <a:gd name="connsiteY43" fmla="*/ 1922464 h 6858002"/>
              <a:gd name="connsiteX44" fmla="*/ 6296891 w 6300250"/>
              <a:gd name="connsiteY44" fmla="*/ 1982789 h 6858002"/>
              <a:gd name="connsiteX45" fmla="*/ 6300250 w 6300250"/>
              <a:gd name="connsiteY45" fmla="*/ 2051052 h 6858002"/>
              <a:gd name="connsiteX46" fmla="*/ 6296891 w 6300250"/>
              <a:gd name="connsiteY46" fmla="*/ 2119314 h 6858002"/>
              <a:gd name="connsiteX47" fmla="*/ 6288493 w 6300250"/>
              <a:gd name="connsiteY47" fmla="*/ 2179639 h 6858002"/>
              <a:gd name="connsiteX48" fmla="*/ 6276736 w 6300250"/>
              <a:gd name="connsiteY48" fmla="*/ 2232027 h 6858002"/>
              <a:gd name="connsiteX49" fmla="*/ 6261619 w 6300250"/>
              <a:gd name="connsiteY49" fmla="*/ 2278064 h 6858002"/>
              <a:gd name="connsiteX50" fmla="*/ 6244823 w 6300250"/>
              <a:gd name="connsiteY50" fmla="*/ 2319339 h 6858002"/>
              <a:gd name="connsiteX51" fmla="*/ 6224668 w 6300250"/>
              <a:gd name="connsiteY51" fmla="*/ 2359027 h 6858002"/>
              <a:gd name="connsiteX52" fmla="*/ 6204513 w 6300250"/>
              <a:gd name="connsiteY52" fmla="*/ 2395539 h 6858002"/>
              <a:gd name="connsiteX53" fmla="*/ 6184358 w 6300250"/>
              <a:gd name="connsiteY53" fmla="*/ 2433639 h 6858002"/>
              <a:gd name="connsiteX54" fmla="*/ 6165882 w 6300250"/>
              <a:gd name="connsiteY54" fmla="*/ 2471739 h 6858002"/>
              <a:gd name="connsiteX55" fmla="*/ 6147406 w 6300250"/>
              <a:gd name="connsiteY55" fmla="*/ 2513014 h 6858002"/>
              <a:gd name="connsiteX56" fmla="*/ 6132291 w 6300250"/>
              <a:gd name="connsiteY56" fmla="*/ 2560639 h 6858002"/>
              <a:gd name="connsiteX57" fmla="*/ 6122213 w 6300250"/>
              <a:gd name="connsiteY57" fmla="*/ 2613027 h 6858002"/>
              <a:gd name="connsiteX58" fmla="*/ 6112135 w 6300250"/>
              <a:gd name="connsiteY58" fmla="*/ 2671764 h 6858002"/>
              <a:gd name="connsiteX59" fmla="*/ 6110455 w 6300250"/>
              <a:gd name="connsiteY59" fmla="*/ 2741614 h 6858002"/>
              <a:gd name="connsiteX60" fmla="*/ 6112135 w 6300250"/>
              <a:gd name="connsiteY60" fmla="*/ 2809877 h 6858002"/>
              <a:gd name="connsiteX61" fmla="*/ 6122213 w 6300250"/>
              <a:gd name="connsiteY61" fmla="*/ 2868614 h 6858002"/>
              <a:gd name="connsiteX62" fmla="*/ 6132291 w 6300250"/>
              <a:gd name="connsiteY62" fmla="*/ 2922589 h 6858002"/>
              <a:gd name="connsiteX63" fmla="*/ 6147406 w 6300250"/>
              <a:gd name="connsiteY63" fmla="*/ 2967039 h 6858002"/>
              <a:gd name="connsiteX64" fmla="*/ 6165882 w 6300250"/>
              <a:gd name="connsiteY64" fmla="*/ 3009902 h 6858002"/>
              <a:gd name="connsiteX65" fmla="*/ 6184358 w 6300250"/>
              <a:gd name="connsiteY65" fmla="*/ 3046414 h 6858002"/>
              <a:gd name="connsiteX66" fmla="*/ 6204513 w 6300250"/>
              <a:gd name="connsiteY66" fmla="*/ 3084514 h 6858002"/>
              <a:gd name="connsiteX67" fmla="*/ 6224668 w 6300250"/>
              <a:gd name="connsiteY67" fmla="*/ 3121027 h 6858002"/>
              <a:gd name="connsiteX68" fmla="*/ 6244823 w 6300250"/>
              <a:gd name="connsiteY68" fmla="*/ 3160714 h 6858002"/>
              <a:gd name="connsiteX69" fmla="*/ 6261619 w 6300250"/>
              <a:gd name="connsiteY69" fmla="*/ 3201989 h 6858002"/>
              <a:gd name="connsiteX70" fmla="*/ 6276736 w 6300250"/>
              <a:gd name="connsiteY70" fmla="*/ 3248027 h 6858002"/>
              <a:gd name="connsiteX71" fmla="*/ 6288493 w 6300250"/>
              <a:gd name="connsiteY71" fmla="*/ 3300414 h 6858002"/>
              <a:gd name="connsiteX72" fmla="*/ 6296891 w 6300250"/>
              <a:gd name="connsiteY72" fmla="*/ 3360739 h 6858002"/>
              <a:gd name="connsiteX73" fmla="*/ 6300250 w 6300250"/>
              <a:gd name="connsiteY73" fmla="*/ 3427414 h 6858002"/>
              <a:gd name="connsiteX74" fmla="*/ 6296891 w 6300250"/>
              <a:gd name="connsiteY74" fmla="*/ 3497264 h 6858002"/>
              <a:gd name="connsiteX75" fmla="*/ 6288493 w 6300250"/>
              <a:gd name="connsiteY75" fmla="*/ 3557589 h 6858002"/>
              <a:gd name="connsiteX76" fmla="*/ 6276736 w 6300250"/>
              <a:gd name="connsiteY76" fmla="*/ 3609977 h 6858002"/>
              <a:gd name="connsiteX77" fmla="*/ 6261619 w 6300250"/>
              <a:gd name="connsiteY77" fmla="*/ 3656014 h 6858002"/>
              <a:gd name="connsiteX78" fmla="*/ 6244823 w 6300250"/>
              <a:gd name="connsiteY78" fmla="*/ 3697289 h 6858002"/>
              <a:gd name="connsiteX79" fmla="*/ 6224668 w 6300250"/>
              <a:gd name="connsiteY79" fmla="*/ 3736977 h 6858002"/>
              <a:gd name="connsiteX80" fmla="*/ 6184358 w 6300250"/>
              <a:gd name="connsiteY80" fmla="*/ 3811589 h 6858002"/>
              <a:gd name="connsiteX81" fmla="*/ 6165882 w 6300250"/>
              <a:gd name="connsiteY81" fmla="*/ 3848102 h 6858002"/>
              <a:gd name="connsiteX82" fmla="*/ 6147406 w 6300250"/>
              <a:gd name="connsiteY82" fmla="*/ 3890964 h 6858002"/>
              <a:gd name="connsiteX83" fmla="*/ 6132291 w 6300250"/>
              <a:gd name="connsiteY83" fmla="*/ 3935414 h 6858002"/>
              <a:gd name="connsiteX84" fmla="*/ 6122213 w 6300250"/>
              <a:gd name="connsiteY84" fmla="*/ 3987802 h 6858002"/>
              <a:gd name="connsiteX85" fmla="*/ 6112135 w 6300250"/>
              <a:gd name="connsiteY85" fmla="*/ 4048127 h 6858002"/>
              <a:gd name="connsiteX86" fmla="*/ 6110455 w 6300250"/>
              <a:gd name="connsiteY86" fmla="*/ 4116389 h 6858002"/>
              <a:gd name="connsiteX87" fmla="*/ 6112135 w 6300250"/>
              <a:gd name="connsiteY87" fmla="*/ 4186239 h 6858002"/>
              <a:gd name="connsiteX88" fmla="*/ 6122213 w 6300250"/>
              <a:gd name="connsiteY88" fmla="*/ 4244977 h 6858002"/>
              <a:gd name="connsiteX89" fmla="*/ 6132291 w 6300250"/>
              <a:gd name="connsiteY89" fmla="*/ 4297364 h 6858002"/>
              <a:gd name="connsiteX90" fmla="*/ 6147406 w 6300250"/>
              <a:gd name="connsiteY90" fmla="*/ 4343402 h 6858002"/>
              <a:gd name="connsiteX91" fmla="*/ 6165882 w 6300250"/>
              <a:gd name="connsiteY91" fmla="*/ 4386264 h 6858002"/>
              <a:gd name="connsiteX92" fmla="*/ 6184358 w 6300250"/>
              <a:gd name="connsiteY92" fmla="*/ 4424364 h 6858002"/>
              <a:gd name="connsiteX93" fmla="*/ 6224668 w 6300250"/>
              <a:gd name="connsiteY93" fmla="*/ 4498977 h 6858002"/>
              <a:gd name="connsiteX94" fmla="*/ 6244823 w 6300250"/>
              <a:gd name="connsiteY94" fmla="*/ 4537077 h 6858002"/>
              <a:gd name="connsiteX95" fmla="*/ 6261619 w 6300250"/>
              <a:gd name="connsiteY95" fmla="*/ 4579939 h 6858002"/>
              <a:gd name="connsiteX96" fmla="*/ 6276736 w 6300250"/>
              <a:gd name="connsiteY96" fmla="*/ 4625977 h 6858002"/>
              <a:gd name="connsiteX97" fmla="*/ 6288493 w 6300250"/>
              <a:gd name="connsiteY97" fmla="*/ 4678364 h 6858002"/>
              <a:gd name="connsiteX98" fmla="*/ 6296891 w 6300250"/>
              <a:gd name="connsiteY98" fmla="*/ 4738689 h 6858002"/>
              <a:gd name="connsiteX99" fmla="*/ 6300250 w 6300250"/>
              <a:gd name="connsiteY99" fmla="*/ 4806952 h 6858002"/>
              <a:gd name="connsiteX100" fmla="*/ 6296891 w 6300250"/>
              <a:gd name="connsiteY100" fmla="*/ 4875214 h 6858002"/>
              <a:gd name="connsiteX101" fmla="*/ 6288493 w 6300250"/>
              <a:gd name="connsiteY101" fmla="*/ 4935539 h 6858002"/>
              <a:gd name="connsiteX102" fmla="*/ 6276736 w 6300250"/>
              <a:gd name="connsiteY102" fmla="*/ 4987927 h 6858002"/>
              <a:gd name="connsiteX103" fmla="*/ 6261619 w 6300250"/>
              <a:gd name="connsiteY103" fmla="*/ 5033964 h 6858002"/>
              <a:gd name="connsiteX104" fmla="*/ 6244823 w 6300250"/>
              <a:gd name="connsiteY104" fmla="*/ 5075239 h 6858002"/>
              <a:gd name="connsiteX105" fmla="*/ 6224668 w 6300250"/>
              <a:gd name="connsiteY105" fmla="*/ 5114927 h 6858002"/>
              <a:gd name="connsiteX106" fmla="*/ 6204513 w 6300250"/>
              <a:gd name="connsiteY106" fmla="*/ 5149852 h 6858002"/>
              <a:gd name="connsiteX107" fmla="*/ 6184358 w 6300250"/>
              <a:gd name="connsiteY107" fmla="*/ 5186364 h 6858002"/>
              <a:gd name="connsiteX108" fmla="*/ 6165882 w 6300250"/>
              <a:gd name="connsiteY108" fmla="*/ 5226052 h 6858002"/>
              <a:gd name="connsiteX109" fmla="*/ 6147406 w 6300250"/>
              <a:gd name="connsiteY109" fmla="*/ 5268914 h 6858002"/>
              <a:gd name="connsiteX110" fmla="*/ 6132291 w 6300250"/>
              <a:gd name="connsiteY110" fmla="*/ 5313364 h 6858002"/>
              <a:gd name="connsiteX111" fmla="*/ 6122213 w 6300250"/>
              <a:gd name="connsiteY111" fmla="*/ 5365752 h 6858002"/>
              <a:gd name="connsiteX112" fmla="*/ 6112135 w 6300250"/>
              <a:gd name="connsiteY112" fmla="*/ 5426077 h 6858002"/>
              <a:gd name="connsiteX113" fmla="*/ 6110455 w 6300250"/>
              <a:gd name="connsiteY113" fmla="*/ 5494339 h 6858002"/>
              <a:gd name="connsiteX114" fmla="*/ 6112135 w 6300250"/>
              <a:gd name="connsiteY114" fmla="*/ 5562602 h 6858002"/>
              <a:gd name="connsiteX115" fmla="*/ 6122213 w 6300250"/>
              <a:gd name="connsiteY115" fmla="*/ 5622927 h 6858002"/>
              <a:gd name="connsiteX116" fmla="*/ 6132291 w 6300250"/>
              <a:gd name="connsiteY116" fmla="*/ 5675314 h 6858002"/>
              <a:gd name="connsiteX117" fmla="*/ 6147406 w 6300250"/>
              <a:gd name="connsiteY117" fmla="*/ 5721352 h 6858002"/>
              <a:gd name="connsiteX118" fmla="*/ 6165882 w 6300250"/>
              <a:gd name="connsiteY118" fmla="*/ 5762627 h 6858002"/>
              <a:gd name="connsiteX119" fmla="*/ 6184358 w 6300250"/>
              <a:gd name="connsiteY119" fmla="*/ 5802314 h 6858002"/>
              <a:gd name="connsiteX120" fmla="*/ 6204513 w 6300250"/>
              <a:gd name="connsiteY120" fmla="*/ 5840414 h 6858002"/>
              <a:gd name="connsiteX121" fmla="*/ 6224668 w 6300250"/>
              <a:gd name="connsiteY121" fmla="*/ 5876927 h 6858002"/>
              <a:gd name="connsiteX122" fmla="*/ 6244823 w 6300250"/>
              <a:gd name="connsiteY122" fmla="*/ 5915027 h 6858002"/>
              <a:gd name="connsiteX123" fmla="*/ 6261619 w 6300250"/>
              <a:gd name="connsiteY123" fmla="*/ 5956302 h 6858002"/>
              <a:gd name="connsiteX124" fmla="*/ 6276736 w 6300250"/>
              <a:gd name="connsiteY124" fmla="*/ 6003927 h 6858002"/>
              <a:gd name="connsiteX125" fmla="*/ 6288493 w 6300250"/>
              <a:gd name="connsiteY125" fmla="*/ 6056314 h 6858002"/>
              <a:gd name="connsiteX126" fmla="*/ 6296891 w 6300250"/>
              <a:gd name="connsiteY126" fmla="*/ 6113464 h 6858002"/>
              <a:gd name="connsiteX127" fmla="*/ 6300250 w 6300250"/>
              <a:gd name="connsiteY127" fmla="*/ 6183314 h 6858002"/>
              <a:gd name="connsiteX128" fmla="*/ 6296891 w 6300250"/>
              <a:gd name="connsiteY128" fmla="*/ 6251577 h 6858002"/>
              <a:gd name="connsiteX129" fmla="*/ 6288493 w 6300250"/>
              <a:gd name="connsiteY129" fmla="*/ 6311902 h 6858002"/>
              <a:gd name="connsiteX130" fmla="*/ 6276736 w 6300250"/>
              <a:gd name="connsiteY130" fmla="*/ 6361114 h 6858002"/>
              <a:gd name="connsiteX131" fmla="*/ 6261619 w 6300250"/>
              <a:gd name="connsiteY131" fmla="*/ 6407152 h 6858002"/>
              <a:gd name="connsiteX132" fmla="*/ 6244823 w 6300250"/>
              <a:gd name="connsiteY132" fmla="*/ 6448427 h 6858002"/>
              <a:gd name="connsiteX133" fmla="*/ 6226348 w 6300250"/>
              <a:gd name="connsiteY133" fmla="*/ 6488114 h 6858002"/>
              <a:gd name="connsiteX134" fmla="*/ 6207872 w 6300250"/>
              <a:gd name="connsiteY134" fmla="*/ 6523039 h 6858002"/>
              <a:gd name="connsiteX135" fmla="*/ 6187717 w 6300250"/>
              <a:gd name="connsiteY135" fmla="*/ 6561139 h 6858002"/>
              <a:gd name="connsiteX136" fmla="*/ 6167562 w 6300250"/>
              <a:gd name="connsiteY136" fmla="*/ 6597652 h 6858002"/>
              <a:gd name="connsiteX137" fmla="*/ 6150766 w 6300250"/>
              <a:gd name="connsiteY137" fmla="*/ 6640514 h 6858002"/>
              <a:gd name="connsiteX138" fmla="*/ 6133970 w 6300250"/>
              <a:gd name="connsiteY138" fmla="*/ 6683377 h 6858002"/>
              <a:gd name="connsiteX139" fmla="*/ 6123892 w 6300250"/>
              <a:gd name="connsiteY139" fmla="*/ 6735764 h 6858002"/>
              <a:gd name="connsiteX140" fmla="*/ 6115495 w 6300250"/>
              <a:gd name="connsiteY140" fmla="*/ 6791327 h 6858002"/>
              <a:gd name="connsiteX141" fmla="*/ 6110455 w 6300250"/>
              <a:gd name="connsiteY141" fmla="*/ 6858002 h 6858002"/>
              <a:gd name="connsiteX142" fmla="*/ 3149600 w 6300250"/>
              <a:gd name="connsiteY142" fmla="*/ 6858002 h 6858002"/>
              <a:gd name="connsiteX143" fmla="*/ 2707087 w 6300250"/>
              <a:gd name="connsiteY143" fmla="*/ 6858002 h 6858002"/>
              <a:gd name="connsiteX144" fmla="*/ 0 w 6300250"/>
              <a:gd name="connsiteY144" fmla="*/ 6858002 h 6858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</a:cxnLst>
            <a:rect l="l" t="t" r="r" b="b"/>
            <a:pathLst>
              <a:path w="6300250" h="6858002">
                <a:moveTo>
                  <a:pt x="0" y="0"/>
                </a:moveTo>
                <a:lnTo>
                  <a:pt x="3149600" y="0"/>
                </a:lnTo>
                <a:lnTo>
                  <a:pt x="3149600" y="2"/>
                </a:lnTo>
                <a:lnTo>
                  <a:pt x="6110455" y="2"/>
                </a:lnTo>
                <a:lnTo>
                  <a:pt x="6115495" y="66677"/>
                </a:lnTo>
                <a:lnTo>
                  <a:pt x="6123892" y="122239"/>
                </a:lnTo>
                <a:lnTo>
                  <a:pt x="6133970" y="174627"/>
                </a:lnTo>
                <a:lnTo>
                  <a:pt x="6150766" y="217489"/>
                </a:lnTo>
                <a:lnTo>
                  <a:pt x="6167562" y="260352"/>
                </a:lnTo>
                <a:lnTo>
                  <a:pt x="6187717" y="296864"/>
                </a:lnTo>
                <a:lnTo>
                  <a:pt x="6207872" y="334964"/>
                </a:lnTo>
                <a:lnTo>
                  <a:pt x="6226348" y="369889"/>
                </a:lnTo>
                <a:lnTo>
                  <a:pt x="6244823" y="409577"/>
                </a:lnTo>
                <a:lnTo>
                  <a:pt x="6261619" y="450852"/>
                </a:lnTo>
                <a:lnTo>
                  <a:pt x="6276736" y="496889"/>
                </a:lnTo>
                <a:lnTo>
                  <a:pt x="6288493" y="546102"/>
                </a:lnTo>
                <a:lnTo>
                  <a:pt x="6296891" y="606427"/>
                </a:lnTo>
                <a:lnTo>
                  <a:pt x="6300250" y="673102"/>
                </a:lnTo>
                <a:lnTo>
                  <a:pt x="6296891" y="744539"/>
                </a:lnTo>
                <a:lnTo>
                  <a:pt x="6288493" y="801689"/>
                </a:lnTo>
                <a:lnTo>
                  <a:pt x="6276736" y="854077"/>
                </a:lnTo>
                <a:lnTo>
                  <a:pt x="6261619" y="901702"/>
                </a:lnTo>
                <a:lnTo>
                  <a:pt x="6244823" y="942977"/>
                </a:lnTo>
                <a:lnTo>
                  <a:pt x="6224668" y="981077"/>
                </a:lnTo>
                <a:lnTo>
                  <a:pt x="6204513" y="1017589"/>
                </a:lnTo>
                <a:lnTo>
                  <a:pt x="6184358" y="1055689"/>
                </a:lnTo>
                <a:lnTo>
                  <a:pt x="6165882" y="1095377"/>
                </a:lnTo>
                <a:lnTo>
                  <a:pt x="6147406" y="1136652"/>
                </a:lnTo>
                <a:lnTo>
                  <a:pt x="6132291" y="1182689"/>
                </a:lnTo>
                <a:lnTo>
                  <a:pt x="6122213" y="1235077"/>
                </a:lnTo>
                <a:lnTo>
                  <a:pt x="6112135" y="1295402"/>
                </a:lnTo>
                <a:lnTo>
                  <a:pt x="6110455" y="1363664"/>
                </a:lnTo>
                <a:lnTo>
                  <a:pt x="6112135" y="1431927"/>
                </a:lnTo>
                <a:lnTo>
                  <a:pt x="6122213" y="1492252"/>
                </a:lnTo>
                <a:lnTo>
                  <a:pt x="6132291" y="1544639"/>
                </a:lnTo>
                <a:lnTo>
                  <a:pt x="6147406" y="1589089"/>
                </a:lnTo>
                <a:lnTo>
                  <a:pt x="6165882" y="1631952"/>
                </a:lnTo>
                <a:lnTo>
                  <a:pt x="6184358" y="1671639"/>
                </a:lnTo>
                <a:lnTo>
                  <a:pt x="6204513" y="1708152"/>
                </a:lnTo>
                <a:lnTo>
                  <a:pt x="6224668" y="1743077"/>
                </a:lnTo>
                <a:lnTo>
                  <a:pt x="6244823" y="1782764"/>
                </a:lnTo>
                <a:lnTo>
                  <a:pt x="6261619" y="1824039"/>
                </a:lnTo>
                <a:lnTo>
                  <a:pt x="6276736" y="1870077"/>
                </a:lnTo>
                <a:lnTo>
                  <a:pt x="6288493" y="1922464"/>
                </a:lnTo>
                <a:lnTo>
                  <a:pt x="6296891" y="1982789"/>
                </a:lnTo>
                <a:lnTo>
                  <a:pt x="6300250" y="2051052"/>
                </a:lnTo>
                <a:lnTo>
                  <a:pt x="6296891" y="2119314"/>
                </a:lnTo>
                <a:lnTo>
                  <a:pt x="6288493" y="2179639"/>
                </a:lnTo>
                <a:lnTo>
                  <a:pt x="6276736" y="2232027"/>
                </a:lnTo>
                <a:lnTo>
                  <a:pt x="6261619" y="2278064"/>
                </a:lnTo>
                <a:lnTo>
                  <a:pt x="6244823" y="2319339"/>
                </a:lnTo>
                <a:lnTo>
                  <a:pt x="6224668" y="2359027"/>
                </a:lnTo>
                <a:lnTo>
                  <a:pt x="6204513" y="2395539"/>
                </a:lnTo>
                <a:lnTo>
                  <a:pt x="6184358" y="2433639"/>
                </a:lnTo>
                <a:lnTo>
                  <a:pt x="6165882" y="2471739"/>
                </a:lnTo>
                <a:lnTo>
                  <a:pt x="6147406" y="2513014"/>
                </a:lnTo>
                <a:lnTo>
                  <a:pt x="6132291" y="2560639"/>
                </a:lnTo>
                <a:lnTo>
                  <a:pt x="6122213" y="2613027"/>
                </a:lnTo>
                <a:lnTo>
                  <a:pt x="6112135" y="2671764"/>
                </a:lnTo>
                <a:lnTo>
                  <a:pt x="6110455" y="2741614"/>
                </a:lnTo>
                <a:lnTo>
                  <a:pt x="6112135" y="2809877"/>
                </a:lnTo>
                <a:lnTo>
                  <a:pt x="6122213" y="2868614"/>
                </a:lnTo>
                <a:lnTo>
                  <a:pt x="6132291" y="2922589"/>
                </a:lnTo>
                <a:lnTo>
                  <a:pt x="6147406" y="2967039"/>
                </a:lnTo>
                <a:lnTo>
                  <a:pt x="6165882" y="3009902"/>
                </a:lnTo>
                <a:lnTo>
                  <a:pt x="6184358" y="3046414"/>
                </a:lnTo>
                <a:lnTo>
                  <a:pt x="6204513" y="3084514"/>
                </a:lnTo>
                <a:lnTo>
                  <a:pt x="6224668" y="3121027"/>
                </a:lnTo>
                <a:lnTo>
                  <a:pt x="6244823" y="3160714"/>
                </a:lnTo>
                <a:lnTo>
                  <a:pt x="6261619" y="3201989"/>
                </a:lnTo>
                <a:lnTo>
                  <a:pt x="6276736" y="3248027"/>
                </a:lnTo>
                <a:lnTo>
                  <a:pt x="6288493" y="3300414"/>
                </a:lnTo>
                <a:lnTo>
                  <a:pt x="6296891" y="3360739"/>
                </a:lnTo>
                <a:lnTo>
                  <a:pt x="6300250" y="3427414"/>
                </a:lnTo>
                <a:lnTo>
                  <a:pt x="6296891" y="3497264"/>
                </a:lnTo>
                <a:lnTo>
                  <a:pt x="6288493" y="3557589"/>
                </a:lnTo>
                <a:lnTo>
                  <a:pt x="6276736" y="3609977"/>
                </a:lnTo>
                <a:lnTo>
                  <a:pt x="6261619" y="3656014"/>
                </a:lnTo>
                <a:lnTo>
                  <a:pt x="6244823" y="3697289"/>
                </a:lnTo>
                <a:lnTo>
                  <a:pt x="6224668" y="3736977"/>
                </a:lnTo>
                <a:lnTo>
                  <a:pt x="6184358" y="3811589"/>
                </a:lnTo>
                <a:lnTo>
                  <a:pt x="6165882" y="3848102"/>
                </a:lnTo>
                <a:lnTo>
                  <a:pt x="6147406" y="3890964"/>
                </a:lnTo>
                <a:lnTo>
                  <a:pt x="6132291" y="3935414"/>
                </a:lnTo>
                <a:lnTo>
                  <a:pt x="6122213" y="3987802"/>
                </a:lnTo>
                <a:lnTo>
                  <a:pt x="6112135" y="4048127"/>
                </a:lnTo>
                <a:lnTo>
                  <a:pt x="6110455" y="4116389"/>
                </a:lnTo>
                <a:lnTo>
                  <a:pt x="6112135" y="4186239"/>
                </a:lnTo>
                <a:lnTo>
                  <a:pt x="6122213" y="4244977"/>
                </a:lnTo>
                <a:lnTo>
                  <a:pt x="6132291" y="4297364"/>
                </a:lnTo>
                <a:lnTo>
                  <a:pt x="6147406" y="4343402"/>
                </a:lnTo>
                <a:lnTo>
                  <a:pt x="6165882" y="4386264"/>
                </a:lnTo>
                <a:lnTo>
                  <a:pt x="6184358" y="4424364"/>
                </a:lnTo>
                <a:lnTo>
                  <a:pt x="6224668" y="4498977"/>
                </a:lnTo>
                <a:lnTo>
                  <a:pt x="6244823" y="4537077"/>
                </a:lnTo>
                <a:lnTo>
                  <a:pt x="6261619" y="4579939"/>
                </a:lnTo>
                <a:lnTo>
                  <a:pt x="6276736" y="4625977"/>
                </a:lnTo>
                <a:lnTo>
                  <a:pt x="6288493" y="4678364"/>
                </a:lnTo>
                <a:lnTo>
                  <a:pt x="6296891" y="4738689"/>
                </a:lnTo>
                <a:lnTo>
                  <a:pt x="6300250" y="4806952"/>
                </a:lnTo>
                <a:lnTo>
                  <a:pt x="6296891" y="4875214"/>
                </a:lnTo>
                <a:lnTo>
                  <a:pt x="6288493" y="4935539"/>
                </a:lnTo>
                <a:lnTo>
                  <a:pt x="6276736" y="4987927"/>
                </a:lnTo>
                <a:lnTo>
                  <a:pt x="6261619" y="5033964"/>
                </a:lnTo>
                <a:lnTo>
                  <a:pt x="6244823" y="5075239"/>
                </a:lnTo>
                <a:lnTo>
                  <a:pt x="6224668" y="5114927"/>
                </a:lnTo>
                <a:lnTo>
                  <a:pt x="6204513" y="5149852"/>
                </a:lnTo>
                <a:lnTo>
                  <a:pt x="6184358" y="5186364"/>
                </a:lnTo>
                <a:lnTo>
                  <a:pt x="6165882" y="5226052"/>
                </a:lnTo>
                <a:lnTo>
                  <a:pt x="6147406" y="5268914"/>
                </a:lnTo>
                <a:lnTo>
                  <a:pt x="6132291" y="5313364"/>
                </a:lnTo>
                <a:lnTo>
                  <a:pt x="6122213" y="5365752"/>
                </a:lnTo>
                <a:lnTo>
                  <a:pt x="6112135" y="5426077"/>
                </a:lnTo>
                <a:lnTo>
                  <a:pt x="6110455" y="5494339"/>
                </a:lnTo>
                <a:lnTo>
                  <a:pt x="6112135" y="5562602"/>
                </a:lnTo>
                <a:lnTo>
                  <a:pt x="6122213" y="5622927"/>
                </a:lnTo>
                <a:lnTo>
                  <a:pt x="6132291" y="5675314"/>
                </a:lnTo>
                <a:lnTo>
                  <a:pt x="6147406" y="5721352"/>
                </a:lnTo>
                <a:lnTo>
                  <a:pt x="6165882" y="5762627"/>
                </a:lnTo>
                <a:lnTo>
                  <a:pt x="6184358" y="5802314"/>
                </a:lnTo>
                <a:lnTo>
                  <a:pt x="6204513" y="5840414"/>
                </a:lnTo>
                <a:lnTo>
                  <a:pt x="6224668" y="5876927"/>
                </a:lnTo>
                <a:lnTo>
                  <a:pt x="6244823" y="5915027"/>
                </a:lnTo>
                <a:lnTo>
                  <a:pt x="6261619" y="5956302"/>
                </a:lnTo>
                <a:lnTo>
                  <a:pt x="6276736" y="6003927"/>
                </a:lnTo>
                <a:lnTo>
                  <a:pt x="6288493" y="6056314"/>
                </a:lnTo>
                <a:lnTo>
                  <a:pt x="6296891" y="6113464"/>
                </a:lnTo>
                <a:lnTo>
                  <a:pt x="6300250" y="6183314"/>
                </a:lnTo>
                <a:lnTo>
                  <a:pt x="6296891" y="6251577"/>
                </a:lnTo>
                <a:lnTo>
                  <a:pt x="6288493" y="6311902"/>
                </a:lnTo>
                <a:lnTo>
                  <a:pt x="6276736" y="6361114"/>
                </a:lnTo>
                <a:lnTo>
                  <a:pt x="6261619" y="6407152"/>
                </a:lnTo>
                <a:lnTo>
                  <a:pt x="6244823" y="6448427"/>
                </a:lnTo>
                <a:lnTo>
                  <a:pt x="6226348" y="6488114"/>
                </a:lnTo>
                <a:lnTo>
                  <a:pt x="6207872" y="6523039"/>
                </a:lnTo>
                <a:lnTo>
                  <a:pt x="6187717" y="6561139"/>
                </a:lnTo>
                <a:lnTo>
                  <a:pt x="6167562" y="6597652"/>
                </a:lnTo>
                <a:lnTo>
                  <a:pt x="6150766" y="6640514"/>
                </a:lnTo>
                <a:lnTo>
                  <a:pt x="6133970" y="6683377"/>
                </a:lnTo>
                <a:lnTo>
                  <a:pt x="6123892" y="6735764"/>
                </a:lnTo>
                <a:lnTo>
                  <a:pt x="6115495" y="6791327"/>
                </a:lnTo>
                <a:lnTo>
                  <a:pt x="6110455" y="6858002"/>
                </a:lnTo>
                <a:lnTo>
                  <a:pt x="3149600" y="6858002"/>
                </a:lnTo>
                <a:lnTo>
                  <a:pt x="2707087" y="6858002"/>
                </a:lnTo>
                <a:lnTo>
                  <a:pt x="0" y="6858002"/>
                </a:lnTo>
                <a:close/>
              </a:path>
            </a:pathLst>
          </a:cu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61E713D3-5FE8-9342-AA7A-BB892AEC22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1933" y="1162940"/>
            <a:ext cx="4515598" cy="4532120"/>
          </a:xfrm>
        </p:spPr>
        <p:txBody>
          <a:bodyPr anchor="ctr">
            <a:normAutofit/>
          </a:bodyPr>
          <a:lstStyle/>
          <a:p>
            <a:r>
              <a:rPr lang="nl-BE" sz="4400" dirty="0">
                <a:solidFill>
                  <a:srgbClr val="2A1A00"/>
                </a:solidFill>
              </a:rPr>
              <a:t>Sound box 10:</a:t>
            </a:r>
            <a:br>
              <a:rPr lang="nl-BE" sz="4400" dirty="0">
                <a:solidFill>
                  <a:srgbClr val="2A1A00"/>
                </a:solidFill>
              </a:rPr>
            </a:br>
            <a:r>
              <a:rPr lang="nl-BE" sz="4400" dirty="0">
                <a:solidFill>
                  <a:srgbClr val="2A1A00"/>
                </a:solidFill>
              </a:rPr>
              <a:t>pig</a:t>
            </a:r>
            <a:br>
              <a:rPr lang="nl-BE" sz="4400" dirty="0">
                <a:solidFill>
                  <a:srgbClr val="2A1A00"/>
                </a:solidFill>
              </a:rPr>
            </a:br>
            <a:endParaRPr lang="nl-BE" sz="4400" dirty="0">
              <a:solidFill>
                <a:srgbClr val="2A1A00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3B475C6-1445-41C7-9360-49FD7C1C1E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511FF673-D5E6-0D4E-8E29-BB4E2D0E61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49271" y="1128451"/>
            <a:ext cx="4680729" cy="4566609"/>
          </a:xfrm>
        </p:spPr>
        <p:txBody>
          <a:bodyPr anchor="ctr">
            <a:normAutofit/>
          </a:bodyPr>
          <a:lstStyle/>
          <a:p>
            <a:endParaRPr lang="nl-BE"/>
          </a:p>
        </p:txBody>
      </p:sp>
      <p:pic>
        <p:nvPicPr>
          <p:cNvPr id="5" name="Opgenomen geluid" descr="Opgenomen geluid">
            <a:hlinkClick r:id="" action="ppaction://media"/>
            <a:extLst>
              <a:ext uri="{FF2B5EF4-FFF2-40B4-BE49-F238E27FC236}">
                <a16:creationId xmlns:a16="http://schemas.microsoft.com/office/drawing/2014/main" id="{1F39E09B-6CA5-C44C-A055-513D0308577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902241" y="3022599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56774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73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6F0F283-C8B6-4598-89C9-C404C98A57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0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E473B0C0-761B-443F-97A0-9D6E01FBB7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-1" y="-2"/>
            <a:ext cx="6300250" cy="6858002"/>
          </a:xfrm>
          <a:custGeom>
            <a:avLst/>
            <a:gdLst>
              <a:gd name="connsiteX0" fmla="*/ 0 w 6300250"/>
              <a:gd name="connsiteY0" fmla="*/ 0 h 6858002"/>
              <a:gd name="connsiteX1" fmla="*/ 3149600 w 6300250"/>
              <a:gd name="connsiteY1" fmla="*/ 0 h 6858002"/>
              <a:gd name="connsiteX2" fmla="*/ 3149600 w 6300250"/>
              <a:gd name="connsiteY2" fmla="*/ 2 h 6858002"/>
              <a:gd name="connsiteX3" fmla="*/ 6110455 w 6300250"/>
              <a:gd name="connsiteY3" fmla="*/ 2 h 6858002"/>
              <a:gd name="connsiteX4" fmla="*/ 6115495 w 6300250"/>
              <a:gd name="connsiteY4" fmla="*/ 66677 h 6858002"/>
              <a:gd name="connsiteX5" fmla="*/ 6123892 w 6300250"/>
              <a:gd name="connsiteY5" fmla="*/ 122239 h 6858002"/>
              <a:gd name="connsiteX6" fmla="*/ 6133970 w 6300250"/>
              <a:gd name="connsiteY6" fmla="*/ 174627 h 6858002"/>
              <a:gd name="connsiteX7" fmla="*/ 6150766 w 6300250"/>
              <a:gd name="connsiteY7" fmla="*/ 217489 h 6858002"/>
              <a:gd name="connsiteX8" fmla="*/ 6167562 w 6300250"/>
              <a:gd name="connsiteY8" fmla="*/ 260352 h 6858002"/>
              <a:gd name="connsiteX9" fmla="*/ 6187717 w 6300250"/>
              <a:gd name="connsiteY9" fmla="*/ 296864 h 6858002"/>
              <a:gd name="connsiteX10" fmla="*/ 6207872 w 6300250"/>
              <a:gd name="connsiteY10" fmla="*/ 334964 h 6858002"/>
              <a:gd name="connsiteX11" fmla="*/ 6226348 w 6300250"/>
              <a:gd name="connsiteY11" fmla="*/ 369889 h 6858002"/>
              <a:gd name="connsiteX12" fmla="*/ 6244823 w 6300250"/>
              <a:gd name="connsiteY12" fmla="*/ 409577 h 6858002"/>
              <a:gd name="connsiteX13" fmla="*/ 6261619 w 6300250"/>
              <a:gd name="connsiteY13" fmla="*/ 450852 h 6858002"/>
              <a:gd name="connsiteX14" fmla="*/ 6276736 w 6300250"/>
              <a:gd name="connsiteY14" fmla="*/ 496889 h 6858002"/>
              <a:gd name="connsiteX15" fmla="*/ 6288493 w 6300250"/>
              <a:gd name="connsiteY15" fmla="*/ 546102 h 6858002"/>
              <a:gd name="connsiteX16" fmla="*/ 6296891 w 6300250"/>
              <a:gd name="connsiteY16" fmla="*/ 606427 h 6858002"/>
              <a:gd name="connsiteX17" fmla="*/ 6300250 w 6300250"/>
              <a:gd name="connsiteY17" fmla="*/ 673102 h 6858002"/>
              <a:gd name="connsiteX18" fmla="*/ 6296891 w 6300250"/>
              <a:gd name="connsiteY18" fmla="*/ 744539 h 6858002"/>
              <a:gd name="connsiteX19" fmla="*/ 6288493 w 6300250"/>
              <a:gd name="connsiteY19" fmla="*/ 801689 h 6858002"/>
              <a:gd name="connsiteX20" fmla="*/ 6276736 w 6300250"/>
              <a:gd name="connsiteY20" fmla="*/ 854077 h 6858002"/>
              <a:gd name="connsiteX21" fmla="*/ 6261619 w 6300250"/>
              <a:gd name="connsiteY21" fmla="*/ 901702 h 6858002"/>
              <a:gd name="connsiteX22" fmla="*/ 6244823 w 6300250"/>
              <a:gd name="connsiteY22" fmla="*/ 942977 h 6858002"/>
              <a:gd name="connsiteX23" fmla="*/ 6224668 w 6300250"/>
              <a:gd name="connsiteY23" fmla="*/ 981077 h 6858002"/>
              <a:gd name="connsiteX24" fmla="*/ 6204513 w 6300250"/>
              <a:gd name="connsiteY24" fmla="*/ 1017589 h 6858002"/>
              <a:gd name="connsiteX25" fmla="*/ 6184358 w 6300250"/>
              <a:gd name="connsiteY25" fmla="*/ 1055689 h 6858002"/>
              <a:gd name="connsiteX26" fmla="*/ 6165882 w 6300250"/>
              <a:gd name="connsiteY26" fmla="*/ 1095377 h 6858002"/>
              <a:gd name="connsiteX27" fmla="*/ 6147406 w 6300250"/>
              <a:gd name="connsiteY27" fmla="*/ 1136652 h 6858002"/>
              <a:gd name="connsiteX28" fmla="*/ 6132291 w 6300250"/>
              <a:gd name="connsiteY28" fmla="*/ 1182689 h 6858002"/>
              <a:gd name="connsiteX29" fmla="*/ 6122213 w 6300250"/>
              <a:gd name="connsiteY29" fmla="*/ 1235077 h 6858002"/>
              <a:gd name="connsiteX30" fmla="*/ 6112135 w 6300250"/>
              <a:gd name="connsiteY30" fmla="*/ 1295402 h 6858002"/>
              <a:gd name="connsiteX31" fmla="*/ 6110455 w 6300250"/>
              <a:gd name="connsiteY31" fmla="*/ 1363664 h 6858002"/>
              <a:gd name="connsiteX32" fmla="*/ 6112135 w 6300250"/>
              <a:gd name="connsiteY32" fmla="*/ 1431927 h 6858002"/>
              <a:gd name="connsiteX33" fmla="*/ 6122213 w 6300250"/>
              <a:gd name="connsiteY33" fmla="*/ 1492252 h 6858002"/>
              <a:gd name="connsiteX34" fmla="*/ 6132291 w 6300250"/>
              <a:gd name="connsiteY34" fmla="*/ 1544639 h 6858002"/>
              <a:gd name="connsiteX35" fmla="*/ 6147406 w 6300250"/>
              <a:gd name="connsiteY35" fmla="*/ 1589089 h 6858002"/>
              <a:gd name="connsiteX36" fmla="*/ 6165882 w 6300250"/>
              <a:gd name="connsiteY36" fmla="*/ 1631952 h 6858002"/>
              <a:gd name="connsiteX37" fmla="*/ 6184358 w 6300250"/>
              <a:gd name="connsiteY37" fmla="*/ 1671639 h 6858002"/>
              <a:gd name="connsiteX38" fmla="*/ 6204513 w 6300250"/>
              <a:gd name="connsiteY38" fmla="*/ 1708152 h 6858002"/>
              <a:gd name="connsiteX39" fmla="*/ 6224668 w 6300250"/>
              <a:gd name="connsiteY39" fmla="*/ 1743077 h 6858002"/>
              <a:gd name="connsiteX40" fmla="*/ 6244823 w 6300250"/>
              <a:gd name="connsiteY40" fmla="*/ 1782764 h 6858002"/>
              <a:gd name="connsiteX41" fmla="*/ 6261619 w 6300250"/>
              <a:gd name="connsiteY41" fmla="*/ 1824039 h 6858002"/>
              <a:gd name="connsiteX42" fmla="*/ 6276736 w 6300250"/>
              <a:gd name="connsiteY42" fmla="*/ 1870077 h 6858002"/>
              <a:gd name="connsiteX43" fmla="*/ 6288493 w 6300250"/>
              <a:gd name="connsiteY43" fmla="*/ 1922464 h 6858002"/>
              <a:gd name="connsiteX44" fmla="*/ 6296891 w 6300250"/>
              <a:gd name="connsiteY44" fmla="*/ 1982789 h 6858002"/>
              <a:gd name="connsiteX45" fmla="*/ 6300250 w 6300250"/>
              <a:gd name="connsiteY45" fmla="*/ 2051052 h 6858002"/>
              <a:gd name="connsiteX46" fmla="*/ 6296891 w 6300250"/>
              <a:gd name="connsiteY46" fmla="*/ 2119314 h 6858002"/>
              <a:gd name="connsiteX47" fmla="*/ 6288493 w 6300250"/>
              <a:gd name="connsiteY47" fmla="*/ 2179639 h 6858002"/>
              <a:gd name="connsiteX48" fmla="*/ 6276736 w 6300250"/>
              <a:gd name="connsiteY48" fmla="*/ 2232027 h 6858002"/>
              <a:gd name="connsiteX49" fmla="*/ 6261619 w 6300250"/>
              <a:gd name="connsiteY49" fmla="*/ 2278064 h 6858002"/>
              <a:gd name="connsiteX50" fmla="*/ 6244823 w 6300250"/>
              <a:gd name="connsiteY50" fmla="*/ 2319339 h 6858002"/>
              <a:gd name="connsiteX51" fmla="*/ 6224668 w 6300250"/>
              <a:gd name="connsiteY51" fmla="*/ 2359027 h 6858002"/>
              <a:gd name="connsiteX52" fmla="*/ 6204513 w 6300250"/>
              <a:gd name="connsiteY52" fmla="*/ 2395539 h 6858002"/>
              <a:gd name="connsiteX53" fmla="*/ 6184358 w 6300250"/>
              <a:gd name="connsiteY53" fmla="*/ 2433639 h 6858002"/>
              <a:gd name="connsiteX54" fmla="*/ 6165882 w 6300250"/>
              <a:gd name="connsiteY54" fmla="*/ 2471739 h 6858002"/>
              <a:gd name="connsiteX55" fmla="*/ 6147406 w 6300250"/>
              <a:gd name="connsiteY55" fmla="*/ 2513014 h 6858002"/>
              <a:gd name="connsiteX56" fmla="*/ 6132291 w 6300250"/>
              <a:gd name="connsiteY56" fmla="*/ 2560639 h 6858002"/>
              <a:gd name="connsiteX57" fmla="*/ 6122213 w 6300250"/>
              <a:gd name="connsiteY57" fmla="*/ 2613027 h 6858002"/>
              <a:gd name="connsiteX58" fmla="*/ 6112135 w 6300250"/>
              <a:gd name="connsiteY58" fmla="*/ 2671764 h 6858002"/>
              <a:gd name="connsiteX59" fmla="*/ 6110455 w 6300250"/>
              <a:gd name="connsiteY59" fmla="*/ 2741614 h 6858002"/>
              <a:gd name="connsiteX60" fmla="*/ 6112135 w 6300250"/>
              <a:gd name="connsiteY60" fmla="*/ 2809877 h 6858002"/>
              <a:gd name="connsiteX61" fmla="*/ 6122213 w 6300250"/>
              <a:gd name="connsiteY61" fmla="*/ 2868614 h 6858002"/>
              <a:gd name="connsiteX62" fmla="*/ 6132291 w 6300250"/>
              <a:gd name="connsiteY62" fmla="*/ 2922589 h 6858002"/>
              <a:gd name="connsiteX63" fmla="*/ 6147406 w 6300250"/>
              <a:gd name="connsiteY63" fmla="*/ 2967039 h 6858002"/>
              <a:gd name="connsiteX64" fmla="*/ 6165882 w 6300250"/>
              <a:gd name="connsiteY64" fmla="*/ 3009902 h 6858002"/>
              <a:gd name="connsiteX65" fmla="*/ 6184358 w 6300250"/>
              <a:gd name="connsiteY65" fmla="*/ 3046414 h 6858002"/>
              <a:gd name="connsiteX66" fmla="*/ 6204513 w 6300250"/>
              <a:gd name="connsiteY66" fmla="*/ 3084514 h 6858002"/>
              <a:gd name="connsiteX67" fmla="*/ 6224668 w 6300250"/>
              <a:gd name="connsiteY67" fmla="*/ 3121027 h 6858002"/>
              <a:gd name="connsiteX68" fmla="*/ 6244823 w 6300250"/>
              <a:gd name="connsiteY68" fmla="*/ 3160714 h 6858002"/>
              <a:gd name="connsiteX69" fmla="*/ 6261619 w 6300250"/>
              <a:gd name="connsiteY69" fmla="*/ 3201989 h 6858002"/>
              <a:gd name="connsiteX70" fmla="*/ 6276736 w 6300250"/>
              <a:gd name="connsiteY70" fmla="*/ 3248027 h 6858002"/>
              <a:gd name="connsiteX71" fmla="*/ 6288493 w 6300250"/>
              <a:gd name="connsiteY71" fmla="*/ 3300414 h 6858002"/>
              <a:gd name="connsiteX72" fmla="*/ 6296891 w 6300250"/>
              <a:gd name="connsiteY72" fmla="*/ 3360739 h 6858002"/>
              <a:gd name="connsiteX73" fmla="*/ 6300250 w 6300250"/>
              <a:gd name="connsiteY73" fmla="*/ 3427414 h 6858002"/>
              <a:gd name="connsiteX74" fmla="*/ 6296891 w 6300250"/>
              <a:gd name="connsiteY74" fmla="*/ 3497264 h 6858002"/>
              <a:gd name="connsiteX75" fmla="*/ 6288493 w 6300250"/>
              <a:gd name="connsiteY75" fmla="*/ 3557589 h 6858002"/>
              <a:gd name="connsiteX76" fmla="*/ 6276736 w 6300250"/>
              <a:gd name="connsiteY76" fmla="*/ 3609977 h 6858002"/>
              <a:gd name="connsiteX77" fmla="*/ 6261619 w 6300250"/>
              <a:gd name="connsiteY77" fmla="*/ 3656014 h 6858002"/>
              <a:gd name="connsiteX78" fmla="*/ 6244823 w 6300250"/>
              <a:gd name="connsiteY78" fmla="*/ 3697289 h 6858002"/>
              <a:gd name="connsiteX79" fmla="*/ 6224668 w 6300250"/>
              <a:gd name="connsiteY79" fmla="*/ 3736977 h 6858002"/>
              <a:gd name="connsiteX80" fmla="*/ 6184358 w 6300250"/>
              <a:gd name="connsiteY80" fmla="*/ 3811589 h 6858002"/>
              <a:gd name="connsiteX81" fmla="*/ 6165882 w 6300250"/>
              <a:gd name="connsiteY81" fmla="*/ 3848102 h 6858002"/>
              <a:gd name="connsiteX82" fmla="*/ 6147406 w 6300250"/>
              <a:gd name="connsiteY82" fmla="*/ 3890964 h 6858002"/>
              <a:gd name="connsiteX83" fmla="*/ 6132291 w 6300250"/>
              <a:gd name="connsiteY83" fmla="*/ 3935414 h 6858002"/>
              <a:gd name="connsiteX84" fmla="*/ 6122213 w 6300250"/>
              <a:gd name="connsiteY84" fmla="*/ 3987802 h 6858002"/>
              <a:gd name="connsiteX85" fmla="*/ 6112135 w 6300250"/>
              <a:gd name="connsiteY85" fmla="*/ 4048127 h 6858002"/>
              <a:gd name="connsiteX86" fmla="*/ 6110455 w 6300250"/>
              <a:gd name="connsiteY86" fmla="*/ 4116389 h 6858002"/>
              <a:gd name="connsiteX87" fmla="*/ 6112135 w 6300250"/>
              <a:gd name="connsiteY87" fmla="*/ 4186239 h 6858002"/>
              <a:gd name="connsiteX88" fmla="*/ 6122213 w 6300250"/>
              <a:gd name="connsiteY88" fmla="*/ 4244977 h 6858002"/>
              <a:gd name="connsiteX89" fmla="*/ 6132291 w 6300250"/>
              <a:gd name="connsiteY89" fmla="*/ 4297364 h 6858002"/>
              <a:gd name="connsiteX90" fmla="*/ 6147406 w 6300250"/>
              <a:gd name="connsiteY90" fmla="*/ 4343402 h 6858002"/>
              <a:gd name="connsiteX91" fmla="*/ 6165882 w 6300250"/>
              <a:gd name="connsiteY91" fmla="*/ 4386264 h 6858002"/>
              <a:gd name="connsiteX92" fmla="*/ 6184358 w 6300250"/>
              <a:gd name="connsiteY92" fmla="*/ 4424364 h 6858002"/>
              <a:gd name="connsiteX93" fmla="*/ 6224668 w 6300250"/>
              <a:gd name="connsiteY93" fmla="*/ 4498977 h 6858002"/>
              <a:gd name="connsiteX94" fmla="*/ 6244823 w 6300250"/>
              <a:gd name="connsiteY94" fmla="*/ 4537077 h 6858002"/>
              <a:gd name="connsiteX95" fmla="*/ 6261619 w 6300250"/>
              <a:gd name="connsiteY95" fmla="*/ 4579939 h 6858002"/>
              <a:gd name="connsiteX96" fmla="*/ 6276736 w 6300250"/>
              <a:gd name="connsiteY96" fmla="*/ 4625977 h 6858002"/>
              <a:gd name="connsiteX97" fmla="*/ 6288493 w 6300250"/>
              <a:gd name="connsiteY97" fmla="*/ 4678364 h 6858002"/>
              <a:gd name="connsiteX98" fmla="*/ 6296891 w 6300250"/>
              <a:gd name="connsiteY98" fmla="*/ 4738689 h 6858002"/>
              <a:gd name="connsiteX99" fmla="*/ 6300250 w 6300250"/>
              <a:gd name="connsiteY99" fmla="*/ 4806952 h 6858002"/>
              <a:gd name="connsiteX100" fmla="*/ 6296891 w 6300250"/>
              <a:gd name="connsiteY100" fmla="*/ 4875214 h 6858002"/>
              <a:gd name="connsiteX101" fmla="*/ 6288493 w 6300250"/>
              <a:gd name="connsiteY101" fmla="*/ 4935539 h 6858002"/>
              <a:gd name="connsiteX102" fmla="*/ 6276736 w 6300250"/>
              <a:gd name="connsiteY102" fmla="*/ 4987927 h 6858002"/>
              <a:gd name="connsiteX103" fmla="*/ 6261619 w 6300250"/>
              <a:gd name="connsiteY103" fmla="*/ 5033964 h 6858002"/>
              <a:gd name="connsiteX104" fmla="*/ 6244823 w 6300250"/>
              <a:gd name="connsiteY104" fmla="*/ 5075239 h 6858002"/>
              <a:gd name="connsiteX105" fmla="*/ 6224668 w 6300250"/>
              <a:gd name="connsiteY105" fmla="*/ 5114927 h 6858002"/>
              <a:gd name="connsiteX106" fmla="*/ 6204513 w 6300250"/>
              <a:gd name="connsiteY106" fmla="*/ 5149852 h 6858002"/>
              <a:gd name="connsiteX107" fmla="*/ 6184358 w 6300250"/>
              <a:gd name="connsiteY107" fmla="*/ 5186364 h 6858002"/>
              <a:gd name="connsiteX108" fmla="*/ 6165882 w 6300250"/>
              <a:gd name="connsiteY108" fmla="*/ 5226052 h 6858002"/>
              <a:gd name="connsiteX109" fmla="*/ 6147406 w 6300250"/>
              <a:gd name="connsiteY109" fmla="*/ 5268914 h 6858002"/>
              <a:gd name="connsiteX110" fmla="*/ 6132291 w 6300250"/>
              <a:gd name="connsiteY110" fmla="*/ 5313364 h 6858002"/>
              <a:gd name="connsiteX111" fmla="*/ 6122213 w 6300250"/>
              <a:gd name="connsiteY111" fmla="*/ 5365752 h 6858002"/>
              <a:gd name="connsiteX112" fmla="*/ 6112135 w 6300250"/>
              <a:gd name="connsiteY112" fmla="*/ 5426077 h 6858002"/>
              <a:gd name="connsiteX113" fmla="*/ 6110455 w 6300250"/>
              <a:gd name="connsiteY113" fmla="*/ 5494339 h 6858002"/>
              <a:gd name="connsiteX114" fmla="*/ 6112135 w 6300250"/>
              <a:gd name="connsiteY114" fmla="*/ 5562602 h 6858002"/>
              <a:gd name="connsiteX115" fmla="*/ 6122213 w 6300250"/>
              <a:gd name="connsiteY115" fmla="*/ 5622927 h 6858002"/>
              <a:gd name="connsiteX116" fmla="*/ 6132291 w 6300250"/>
              <a:gd name="connsiteY116" fmla="*/ 5675314 h 6858002"/>
              <a:gd name="connsiteX117" fmla="*/ 6147406 w 6300250"/>
              <a:gd name="connsiteY117" fmla="*/ 5721352 h 6858002"/>
              <a:gd name="connsiteX118" fmla="*/ 6165882 w 6300250"/>
              <a:gd name="connsiteY118" fmla="*/ 5762627 h 6858002"/>
              <a:gd name="connsiteX119" fmla="*/ 6184358 w 6300250"/>
              <a:gd name="connsiteY119" fmla="*/ 5802314 h 6858002"/>
              <a:gd name="connsiteX120" fmla="*/ 6204513 w 6300250"/>
              <a:gd name="connsiteY120" fmla="*/ 5840414 h 6858002"/>
              <a:gd name="connsiteX121" fmla="*/ 6224668 w 6300250"/>
              <a:gd name="connsiteY121" fmla="*/ 5876927 h 6858002"/>
              <a:gd name="connsiteX122" fmla="*/ 6244823 w 6300250"/>
              <a:gd name="connsiteY122" fmla="*/ 5915027 h 6858002"/>
              <a:gd name="connsiteX123" fmla="*/ 6261619 w 6300250"/>
              <a:gd name="connsiteY123" fmla="*/ 5956302 h 6858002"/>
              <a:gd name="connsiteX124" fmla="*/ 6276736 w 6300250"/>
              <a:gd name="connsiteY124" fmla="*/ 6003927 h 6858002"/>
              <a:gd name="connsiteX125" fmla="*/ 6288493 w 6300250"/>
              <a:gd name="connsiteY125" fmla="*/ 6056314 h 6858002"/>
              <a:gd name="connsiteX126" fmla="*/ 6296891 w 6300250"/>
              <a:gd name="connsiteY126" fmla="*/ 6113464 h 6858002"/>
              <a:gd name="connsiteX127" fmla="*/ 6300250 w 6300250"/>
              <a:gd name="connsiteY127" fmla="*/ 6183314 h 6858002"/>
              <a:gd name="connsiteX128" fmla="*/ 6296891 w 6300250"/>
              <a:gd name="connsiteY128" fmla="*/ 6251577 h 6858002"/>
              <a:gd name="connsiteX129" fmla="*/ 6288493 w 6300250"/>
              <a:gd name="connsiteY129" fmla="*/ 6311902 h 6858002"/>
              <a:gd name="connsiteX130" fmla="*/ 6276736 w 6300250"/>
              <a:gd name="connsiteY130" fmla="*/ 6361114 h 6858002"/>
              <a:gd name="connsiteX131" fmla="*/ 6261619 w 6300250"/>
              <a:gd name="connsiteY131" fmla="*/ 6407152 h 6858002"/>
              <a:gd name="connsiteX132" fmla="*/ 6244823 w 6300250"/>
              <a:gd name="connsiteY132" fmla="*/ 6448427 h 6858002"/>
              <a:gd name="connsiteX133" fmla="*/ 6226348 w 6300250"/>
              <a:gd name="connsiteY133" fmla="*/ 6488114 h 6858002"/>
              <a:gd name="connsiteX134" fmla="*/ 6207872 w 6300250"/>
              <a:gd name="connsiteY134" fmla="*/ 6523039 h 6858002"/>
              <a:gd name="connsiteX135" fmla="*/ 6187717 w 6300250"/>
              <a:gd name="connsiteY135" fmla="*/ 6561139 h 6858002"/>
              <a:gd name="connsiteX136" fmla="*/ 6167562 w 6300250"/>
              <a:gd name="connsiteY136" fmla="*/ 6597652 h 6858002"/>
              <a:gd name="connsiteX137" fmla="*/ 6150766 w 6300250"/>
              <a:gd name="connsiteY137" fmla="*/ 6640514 h 6858002"/>
              <a:gd name="connsiteX138" fmla="*/ 6133970 w 6300250"/>
              <a:gd name="connsiteY138" fmla="*/ 6683377 h 6858002"/>
              <a:gd name="connsiteX139" fmla="*/ 6123892 w 6300250"/>
              <a:gd name="connsiteY139" fmla="*/ 6735764 h 6858002"/>
              <a:gd name="connsiteX140" fmla="*/ 6115495 w 6300250"/>
              <a:gd name="connsiteY140" fmla="*/ 6791327 h 6858002"/>
              <a:gd name="connsiteX141" fmla="*/ 6110455 w 6300250"/>
              <a:gd name="connsiteY141" fmla="*/ 6858002 h 6858002"/>
              <a:gd name="connsiteX142" fmla="*/ 3149600 w 6300250"/>
              <a:gd name="connsiteY142" fmla="*/ 6858002 h 6858002"/>
              <a:gd name="connsiteX143" fmla="*/ 2707087 w 6300250"/>
              <a:gd name="connsiteY143" fmla="*/ 6858002 h 6858002"/>
              <a:gd name="connsiteX144" fmla="*/ 0 w 6300250"/>
              <a:gd name="connsiteY144" fmla="*/ 6858002 h 6858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</a:cxnLst>
            <a:rect l="l" t="t" r="r" b="b"/>
            <a:pathLst>
              <a:path w="6300250" h="6858002">
                <a:moveTo>
                  <a:pt x="0" y="0"/>
                </a:moveTo>
                <a:lnTo>
                  <a:pt x="3149600" y="0"/>
                </a:lnTo>
                <a:lnTo>
                  <a:pt x="3149600" y="2"/>
                </a:lnTo>
                <a:lnTo>
                  <a:pt x="6110455" y="2"/>
                </a:lnTo>
                <a:lnTo>
                  <a:pt x="6115495" y="66677"/>
                </a:lnTo>
                <a:lnTo>
                  <a:pt x="6123892" y="122239"/>
                </a:lnTo>
                <a:lnTo>
                  <a:pt x="6133970" y="174627"/>
                </a:lnTo>
                <a:lnTo>
                  <a:pt x="6150766" y="217489"/>
                </a:lnTo>
                <a:lnTo>
                  <a:pt x="6167562" y="260352"/>
                </a:lnTo>
                <a:lnTo>
                  <a:pt x="6187717" y="296864"/>
                </a:lnTo>
                <a:lnTo>
                  <a:pt x="6207872" y="334964"/>
                </a:lnTo>
                <a:lnTo>
                  <a:pt x="6226348" y="369889"/>
                </a:lnTo>
                <a:lnTo>
                  <a:pt x="6244823" y="409577"/>
                </a:lnTo>
                <a:lnTo>
                  <a:pt x="6261619" y="450852"/>
                </a:lnTo>
                <a:lnTo>
                  <a:pt x="6276736" y="496889"/>
                </a:lnTo>
                <a:lnTo>
                  <a:pt x="6288493" y="546102"/>
                </a:lnTo>
                <a:lnTo>
                  <a:pt x="6296891" y="606427"/>
                </a:lnTo>
                <a:lnTo>
                  <a:pt x="6300250" y="673102"/>
                </a:lnTo>
                <a:lnTo>
                  <a:pt x="6296891" y="744539"/>
                </a:lnTo>
                <a:lnTo>
                  <a:pt x="6288493" y="801689"/>
                </a:lnTo>
                <a:lnTo>
                  <a:pt x="6276736" y="854077"/>
                </a:lnTo>
                <a:lnTo>
                  <a:pt x="6261619" y="901702"/>
                </a:lnTo>
                <a:lnTo>
                  <a:pt x="6244823" y="942977"/>
                </a:lnTo>
                <a:lnTo>
                  <a:pt x="6224668" y="981077"/>
                </a:lnTo>
                <a:lnTo>
                  <a:pt x="6204513" y="1017589"/>
                </a:lnTo>
                <a:lnTo>
                  <a:pt x="6184358" y="1055689"/>
                </a:lnTo>
                <a:lnTo>
                  <a:pt x="6165882" y="1095377"/>
                </a:lnTo>
                <a:lnTo>
                  <a:pt x="6147406" y="1136652"/>
                </a:lnTo>
                <a:lnTo>
                  <a:pt x="6132291" y="1182689"/>
                </a:lnTo>
                <a:lnTo>
                  <a:pt x="6122213" y="1235077"/>
                </a:lnTo>
                <a:lnTo>
                  <a:pt x="6112135" y="1295402"/>
                </a:lnTo>
                <a:lnTo>
                  <a:pt x="6110455" y="1363664"/>
                </a:lnTo>
                <a:lnTo>
                  <a:pt x="6112135" y="1431927"/>
                </a:lnTo>
                <a:lnTo>
                  <a:pt x="6122213" y="1492252"/>
                </a:lnTo>
                <a:lnTo>
                  <a:pt x="6132291" y="1544639"/>
                </a:lnTo>
                <a:lnTo>
                  <a:pt x="6147406" y="1589089"/>
                </a:lnTo>
                <a:lnTo>
                  <a:pt x="6165882" y="1631952"/>
                </a:lnTo>
                <a:lnTo>
                  <a:pt x="6184358" y="1671639"/>
                </a:lnTo>
                <a:lnTo>
                  <a:pt x="6204513" y="1708152"/>
                </a:lnTo>
                <a:lnTo>
                  <a:pt x="6224668" y="1743077"/>
                </a:lnTo>
                <a:lnTo>
                  <a:pt x="6244823" y="1782764"/>
                </a:lnTo>
                <a:lnTo>
                  <a:pt x="6261619" y="1824039"/>
                </a:lnTo>
                <a:lnTo>
                  <a:pt x="6276736" y="1870077"/>
                </a:lnTo>
                <a:lnTo>
                  <a:pt x="6288493" y="1922464"/>
                </a:lnTo>
                <a:lnTo>
                  <a:pt x="6296891" y="1982789"/>
                </a:lnTo>
                <a:lnTo>
                  <a:pt x="6300250" y="2051052"/>
                </a:lnTo>
                <a:lnTo>
                  <a:pt x="6296891" y="2119314"/>
                </a:lnTo>
                <a:lnTo>
                  <a:pt x="6288493" y="2179639"/>
                </a:lnTo>
                <a:lnTo>
                  <a:pt x="6276736" y="2232027"/>
                </a:lnTo>
                <a:lnTo>
                  <a:pt x="6261619" y="2278064"/>
                </a:lnTo>
                <a:lnTo>
                  <a:pt x="6244823" y="2319339"/>
                </a:lnTo>
                <a:lnTo>
                  <a:pt x="6224668" y="2359027"/>
                </a:lnTo>
                <a:lnTo>
                  <a:pt x="6204513" y="2395539"/>
                </a:lnTo>
                <a:lnTo>
                  <a:pt x="6184358" y="2433639"/>
                </a:lnTo>
                <a:lnTo>
                  <a:pt x="6165882" y="2471739"/>
                </a:lnTo>
                <a:lnTo>
                  <a:pt x="6147406" y="2513014"/>
                </a:lnTo>
                <a:lnTo>
                  <a:pt x="6132291" y="2560639"/>
                </a:lnTo>
                <a:lnTo>
                  <a:pt x="6122213" y="2613027"/>
                </a:lnTo>
                <a:lnTo>
                  <a:pt x="6112135" y="2671764"/>
                </a:lnTo>
                <a:lnTo>
                  <a:pt x="6110455" y="2741614"/>
                </a:lnTo>
                <a:lnTo>
                  <a:pt x="6112135" y="2809877"/>
                </a:lnTo>
                <a:lnTo>
                  <a:pt x="6122213" y="2868614"/>
                </a:lnTo>
                <a:lnTo>
                  <a:pt x="6132291" y="2922589"/>
                </a:lnTo>
                <a:lnTo>
                  <a:pt x="6147406" y="2967039"/>
                </a:lnTo>
                <a:lnTo>
                  <a:pt x="6165882" y="3009902"/>
                </a:lnTo>
                <a:lnTo>
                  <a:pt x="6184358" y="3046414"/>
                </a:lnTo>
                <a:lnTo>
                  <a:pt x="6204513" y="3084514"/>
                </a:lnTo>
                <a:lnTo>
                  <a:pt x="6224668" y="3121027"/>
                </a:lnTo>
                <a:lnTo>
                  <a:pt x="6244823" y="3160714"/>
                </a:lnTo>
                <a:lnTo>
                  <a:pt x="6261619" y="3201989"/>
                </a:lnTo>
                <a:lnTo>
                  <a:pt x="6276736" y="3248027"/>
                </a:lnTo>
                <a:lnTo>
                  <a:pt x="6288493" y="3300414"/>
                </a:lnTo>
                <a:lnTo>
                  <a:pt x="6296891" y="3360739"/>
                </a:lnTo>
                <a:lnTo>
                  <a:pt x="6300250" y="3427414"/>
                </a:lnTo>
                <a:lnTo>
                  <a:pt x="6296891" y="3497264"/>
                </a:lnTo>
                <a:lnTo>
                  <a:pt x="6288493" y="3557589"/>
                </a:lnTo>
                <a:lnTo>
                  <a:pt x="6276736" y="3609977"/>
                </a:lnTo>
                <a:lnTo>
                  <a:pt x="6261619" y="3656014"/>
                </a:lnTo>
                <a:lnTo>
                  <a:pt x="6244823" y="3697289"/>
                </a:lnTo>
                <a:lnTo>
                  <a:pt x="6224668" y="3736977"/>
                </a:lnTo>
                <a:lnTo>
                  <a:pt x="6184358" y="3811589"/>
                </a:lnTo>
                <a:lnTo>
                  <a:pt x="6165882" y="3848102"/>
                </a:lnTo>
                <a:lnTo>
                  <a:pt x="6147406" y="3890964"/>
                </a:lnTo>
                <a:lnTo>
                  <a:pt x="6132291" y="3935414"/>
                </a:lnTo>
                <a:lnTo>
                  <a:pt x="6122213" y="3987802"/>
                </a:lnTo>
                <a:lnTo>
                  <a:pt x="6112135" y="4048127"/>
                </a:lnTo>
                <a:lnTo>
                  <a:pt x="6110455" y="4116389"/>
                </a:lnTo>
                <a:lnTo>
                  <a:pt x="6112135" y="4186239"/>
                </a:lnTo>
                <a:lnTo>
                  <a:pt x="6122213" y="4244977"/>
                </a:lnTo>
                <a:lnTo>
                  <a:pt x="6132291" y="4297364"/>
                </a:lnTo>
                <a:lnTo>
                  <a:pt x="6147406" y="4343402"/>
                </a:lnTo>
                <a:lnTo>
                  <a:pt x="6165882" y="4386264"/>
                </a:lnTo>
                <a:lnTo>
                  <a:pt x="6184358" y="4424364"/>
                </a:lnTo>
                <a:lnTo>
                  <a:pt x="6224668" y="4498977"/>
                </a:lnTo>
                <a:lnTo>
                  <a:pt x="6244823" y="4537077"/>
                </a:lnTo>
                <a:lnTo>
                  <a:pt x="6261619" y="4579939"/>
                </a:lnTo>
                <a:lnTo>
                  <a:pt x="6276736" y="4625977"/>
                </a:lnTo>
                <a:lnTo>
                  <a:pt x="6288493" y="4678364"/>
                </a:lnTo>
                <a:lnTo>
                  <a:pt x="6296891" y="4738689"/>
                </a:lnTo>
                <a:lnTo>
                  <a:pt x="6300250" y="4806952"/>
                </a:lnTo>
                <a:lnTo>
                  <a:pt x="6296891" y="4875214"/>
                </a:lnTo>
                <a:lnTo>
                  <a:pt x="6288493" y="4935539"/>
                </a:lnTo>
                <a:lnTo>
                  <a:pt x="6276736" y="4987927"/>
                </a:lnTo>
                <a:lnTo>
                  <a:pt x="6261619" y="5033964"/>
                </a:lnTo>
                <a:lnTo>
                  <a:pt x="6244823" y="5075239"/>
                </a:lnTo>
                <a:lnTo>
                  <a:pt x="6224668" y="5114927"/>
                </a:lnTo>
                <a:lnTo>
                  <a:pt x="6204513" y="5149852"/>
                </a:lnTo>
                <a:lnTo>
                  <a:pt x="6184358" y="5186364"/>
                </a:lnTo>
                <a:lnTo>
                  <a:pt x="6165882" y="5226052"/>
                </a:lnTo>
                <a:lnTo>
                  <a:pt x="6147406" y="5268914"/>
                </a:lnTo>
                <a:lnTo>
                  <a:pt x="6132291" y="5313364"/>
                </a:lnTo>
                <a:lnTo>
                  <a:pt x="6122213" y="5365752"/>
                </a:lnTo>
                <a:lnTo>
                  <a:pt x="6112135" y="5426077"/>
                </a:lnTo>
                <a:lnTo>
                  <a:pt x="6110455" y="5494339"/>
                </a:lnTo>
                <a:lnTo>
                  <a:pt x="6112135" y="5562602"/>
                </a:lnTo>
                <a:lnTo>
                  <a:pt x="6122213" y="5622927"/>
                </a:lnTo>
                <a:lnTo>
                  <a:pt x="6132291" y="5675314"/>
                </a:lnTo>
                <a:lnTo>
                  <a:pt x="6147406" y="5721352"/>
                </a:lnTo>
                <a:lnTo>
                  <a:pt x="6165882" y="5762627"/>
                </a:lnTo>
                <a:lnTo>
                  <a:pt x="6184358" y="5802314"/>
                </a:lnTo>
                <a:lnTo>
                  <a:pt x="6204513" y="5840414"/>
                </a:lnTo>
                <a:lnTo>
                  <a:pt x="6224668" y="5876927"/>
                </a:lnTo>
                <a:lnTo>
                  <a:pt x="6244823" y="5915027"/>
                </a:lnTo>
                <a:lnTo>
                  <a:pt x="6261619" y="5956302"/>
                </a:lnTo>
                <a:lnTo>
                  <a:pt x="6276736" y="6003927"/>
                </a:lnTo>
                <a:lnTo>
                  <a:pt x="6288493" y="6056314"/>
                </a:lnTo>
                <a:lnTo>
                  <a:pt x="6296891" y="6113464"/>
                </a:lnTo>
                <a:lnTo>
                  <a:pt x="6300250" y="6183314"/>
                </a:lnTo>
                <a:lnTo>
                  <a:pt x="6296891" y="6251577"/>
                </a:lnTo>
                <a:lnTo>
                  <a:pt x="6288493" y="6311902"/>
                </a:lnTo>
                <a:lnTo>
                  <a:pt x="6276736" y="6361114"/>
                </a:lnTo>
                <a:lnTo>
                  <a:pt x="6261619" y="6407152"/>
                </a:lnTo>
                <a:lnTo>
                  <a:pt x="6244823" y="6448427"/>
                </a:lnTo>
                <a:lnTo>
                  <a:pt x="6226348" y="6488114"/>
                </a:lnTo>
                <a:lnTo>
                  <a:pt x="6207872" y="6523039"/>
                </a:lnTo>
                <a:lnTo>
                  <a:pt x="6187717" y="6561139"/>
                </a:lnTo>
                <a:lnTo>
                  <a:pt x="6167562" y="6597652"/>
                </a:lnTo>
                <a:lnTo>
                  <a:pt x="6150766" y="6640514"/>
                </a:lnTo>
                <a:lnTo>
                  <a:pt x="6133970" y="6683377"/>
                </a:lnTo>
                <a:lnTo>
                  <a:pt x="6123892" y="6735764"/>
                </a:lnTo>
                <a:lnTo>
                  <a:pt x="6115495" y="6791327"/>
                </a:lnTo>
                <a:lnTo>
                  <a:pt x="6110455" y="6858002"/>
                </a:lnTo>
                <a:lnTo>
                  <a:pt x="3149600" y="6858002"/>
                </a:lnTo>
                <a:lnTo>
                  <a:pt x="2707087" y="6858002"/>
                </a:lnTo>
                <a:lnTo>
                  <a:pt x="0" y="6858002"/>
                </a:lnTo>
                <a:close/>
              </a:path>
            </a:pathLst>
          </a:cu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84B3A833-B093-5C4B-9B11-F8CED64592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1933" y="1162940"/>
            <a:ext cx="4515598" cy="4532120"/>
          </a:xfrm>
        </p:spPr>
        <p:txBody>
          <a:bodyPr anchor="ctr">
            <a:normAutofit/>
          </a:bodyPr>
          <a:lstStyle/>
          <a:p>
            <a:r>
              <a:rPr lang="nl-BE" sz="4400" dirty="0">
                <a:solidFill>
                  <a:srgbClr val="2A1A00"/>
                </a:solidFill>
              </a:rPr>
              <a:t>Sound box 1: sheep 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3B475C6-1445-41C7-9360-49FD7C1C1E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43B0120D-050C-F74E-98CB-62DDF9E08F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49271" y="1128451"/>
            <a:ext cx="4680729" cy="4566609"/>
          </a:xfrm>
        </p:spPr>
        <p:txBody>
          <a:bodyPr anchor="ctr">
            <a:normAutofit/>
          </a:bodyPr>
          <a:lstStyle/>
          <a:p>
            <a:endParaRPr lang="nl-BE" dirty="0"/>
          </a:p>
        </p:txBody>
      </p:sp>
      <p:pic>
        <p:nvPicPr>
          <p:cNvPr id="4" name="Opgenomen geluid" descr="Opgenomen geluid">
            <a:hlinkClick r:id="" action="ppaction://media"/>
            <a:extLst>
              <a:ext uri="{FF2B5EF4-FFF2-40B4-BE49-F238E27FC236}">
                <a16:creationId xmlns:a16="http://schemas.microsoft.com/office/drawing/2014/main" id="{71D4C930-CE21-584C-95A3-D14547C4BE2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276835" y="3022599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60856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13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7">
            <a:extLst>
              <a:ext uri="{FF2B5EF4-FFF2-40B4-BE49-F238E27FC236}">
                <a16:creationId xmlns:a16="http://schemas.microsoft.com/office/drawing/2014/main" id="{06F0F283-C8B6-4598-89C9-C404C98A57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0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: Shape 9">
            <a:extLst>
              <a:ext uri="{FF2B5EF4-FFF2-40B4-BE49-F238E27FC236}">
                <a16:creationId xmlns:a16="http://schemas.microsoft.com/office/drawing/2014/main" id="{E473B0C0-761B-443F-97A0-9D6E01FBB7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-1" y="-2"/>
            <a:ext cx="6300250" cy="6858002"/>
          </a:xfrm>
          <a:custGeom>
            <a:avLst/>
            <a:gdLst>
              <a:gd name="connsiteX0" fmla="*/ 0 w 6300250"/>
              <a:gd name="connsiteY0" fmla="*/ 0 h 6858002"/>
              <a:gd name="connsiteX1" fmla="*/ 3149600 w 6300250"/>
              <a:gd name="connsiteY1" fmla="*/ 0 h 6858002"/>
              <a:gd name="connsiteX2" fmla="*/ 3149600 w 6300250"/>
              <a:gd name="connsiteY2" fmla="*/ 2 h 6858002"/>
              <a:gd name="connsiteX3" fmla="*/ 6110455 w 6300250"/>
              <a:gd name="connsiteY3" fmla="*/ 2 h 6858002"/>
              <a:gd name="connsiteX4" fmla="*/ 6115495 w 6300250"/>
              <a:gd name="connsiteY4" fmla="*/ 66677 h 6858002"/>
              <a:gd name="connsiteX5" fmla="*/ 6123892 w 6300250"/>
              <a:gd name="connsiteY5" fmla="*/ 122239 h 6858002"/>
              <a:gd name="connsiteX6" fmla="*/ 6133970 w 6300250"/>
              <a:gd name="connsiteY6" fmla="*/ 174627 h 6858002"/>
              <a:gd name="connsiteX7" fmla="*/ 6150766 w 6300250"/>
              <a:gd name="connsiteY7" fmla="*/ 217489 h 6858002"/>
              <a:gd name="connsiteX8" fmla="*/ 6167562 w 6300250"/>
              <a:gd name="connsiteY8" fmla="*/ 260352 h 6858002"/>
              <a:gd name="connsiteX9" fmla="*/ 6187717 w 6300250"/>
              <a:gd name="connsiteY9" fmla="*/ 296864 h 6858002"/>
              <a:gd name="connsiteX10" fmla="*/ 6207872 w 6300250"/>
              <a:gd name="connsiteY10" fmla="*/ 334964 h 6858002"/>
              <a:gd name="connsiteX11" fmla="*/ 6226348 w 6300250"/>
              <a:gd name="connsiteY11" fmla="*/ 369889 h 6858002"/>
              <a:gd name="connsiteX12" fmla="*/ 6244823 w 6300250"/>
              <a:gd name="connsiteY12" fmla="*/ 409577 h 6858002"/>
              <a:gd name="connsiteX13" fmla="*/ 6261619 w 6300250"/>
              <a:gd name="connsiteY13" fmla="*/ 450852 h 6858002"/>
              <a:gd name="connsiteX14" fmla="*/ 6276736 w 6300250"/>
              <a:gd name="connsiteY14" fmla="*/ 496889 h 6858002"/>
              <a:gd name="connsiteX15" fmla="*/ 6288493 w 6300250"/>
              <a:gd name="connsiteY15" fmla="*/ 546102 h 6858002"/>
              <a:gd name="connsiteX16" fmla="*/ 6296891 w 6300250"/>
              <a:gd name="connsiteY16" fmla="*/ 606427 h 6858002"/>
              <a:gd name="connsiteX17" fmla="*/ 6300250 w 6300250"/>
              <a:gd name="connsiteY17" fmla="*/ 673102 h 6858002"/>
              <a:gd name="connsiteX18" fmla="*/ 6296891 w 6300250"/>
              <a:gd name="connsiteY18" fmla="*/ 744539 h 6858002"/>
              <a:gd name="connsiteX19" fmla="*/ 6288493 w 6300250"/>
              <a:gd name="connsiteY19" fmla="*/ 801689 h 6858002"/>
              <a:gd name="connsiteX20" fmla="*/ 6276736 w 6300250"/>
              <a:gd name="connsiteY20" fmla="*/ 854077 h 6858002"/>
              <a:gd name="connsiteX21" fmla="*/ 6261619 w 6300250"/>
              <a:gd name="connsiteY21" fmla="*/ 901702 h 6858002"/>
              <a:gd name="connsiteX22" fmla="*/ 6244823 w 6300250"/>
              <a:gd name="connsiteY22" fmla="*/ 942977 h 6858002"/>
              <a:gd name="connsiteX23" fmla="*/ 6224668 w 6300250"/>
              <a:gd name="connsiteY23" fmla="*/ 981077 h 6858002"/>
              <a:gd name="connsiteX24" fmla="*/ 6204513 w 6300250"/>
              <a:gd name="connsiteY24" fmla="*/ 1017589 h 6858002"/>
              <a:gd name="connsiteX25" fmla="*/ 6184358 w 6300250"/>
              <a:gd name="connsiteY25" fmla="*/ 1055689 h 6858002"/>
              <a:gd name="connsiteX26" fmla="*/ 6165882 w 6300250"/>
              <a:gd name="connsiteY26" fmla="*/ 1095377 h 6858002"/>
              <a:gd name="connsiteX27" fmla="*/ 6147406 w 6300250"/>
              <a:gd name="connsiteY27" fmla="*/ 1136652 h 6858002"/>
              <a:gd name="connsiteX28" fmla="*/ 6132291 w 6300250"/>
              <a:gd name="connsiteY28" fmla="*/ 1182689 h 6858002"/>
              <a:gd name="connsiteX29" fmla="*/ 6122213 w 6300250"/>
              <a:gd name="connsiteY29" fmla="*/ 1235077 h 6858002"/>
              <a:gd name="connsiteX30" fmla="*/ 6112135 w 6300250"/>
              <a:gd name="connsiteY30" fmla="*/ 1295402 h 6858002"/>
              <a:gd name="connsiteX31" fmla="*/ 6110455 w 6300250"/>
              <a:gd name="connsiteY31" fmla="*/ 1363664 h 6858002"/>
              <a:gd name="connsiteX32" fmla="*/ 6112135 w 6300250"/>
              <a:gd name="connsiteY32" fmla="*/ 1431927 h 6858002"/>
              <a:gd name="connsiteX33" fmla="*/ 6122213 w 6300250"/>
              <a:gd name="connsiteY33" fmla="*/ 1492252 h 6858002"/>
              <a:gd name="connsiteX34" fmla="*/ 6132291 w 6300250"/>
              <a:gd name="connsiteY34" fmla="*/ 1544639 h 6858002"/>
              <a:gd name="connsiteX35" fmla="*/ 6147406 w 6300250"/>
              <a:gd name="connsiteY35" fmla="*/ 1589089 h 6858002"/>
              <a:gd name="connsiteX36" fmla="*/ 6165882 w 6300250"/>
              <a:gd name="connsiteY36" fmla="*/ 1631952 h 6858002"/>
              <a:gd name="connsiteX37" fmla="*/ 6184358 w 6300250"/>
              <a:gd name="connsiteY37" fmla="*/ 1671639 h 6858002"/>
              <a:gd name="connsiteX38" fmla="*/ 6204513 w 6300250"/>
              <a:gd name="connsiteY38" fmla="*/ 1708152 h 6858002"/>
              <a:gd name="connsiteX39" fmla="*/ 6224668 w 6300250"/>
              <a:gd name="connsiteY39" fmla="*/ 1743077 h 6858002"/>
              <a:gd name="connsiteX40" fmla="*/ 6244823 w 6300250"/>
              <a:gd name="connsiteY40" fmla="*/ 1782764 h 6858002"/>
              <a:gd name="connsiteX41" fmla="*/ 6261619 w 6300250"/>
              <a:gd name="connsiteY41" fmla="*/ 1824039 h 6858002"/>
              <a:gd name="connsiteX42" fmla="*/ 6276736 w 6300250"/>
              <a:gd name="connsiteY42" fmla="*/ 1870077 h 6858002"/>
              <a:gd name="connsiteX43" fmla="*/ 6288493 w 6300250"/>
              <a:gd name="connsiteY43" fmla="*/ 1922464 h 6858002"/>
              <a:gd name="connsiteX44" fmla="*/ 6296891 w 6300250"/>
              <a:gd name="connsiteY44" fmla="*/ 1982789 h 6858002"/>
              <a:gd name="connsiteX45" fmla="*/ 6300250 w 6300250"/>
              <a:gd name="connsiteY45" fmla="*/ 2051052 h 6858002"/>
              <a:gd name="connsiteX46" fmla="*/ 6296891 w 6300250"/>
              <a:gd name="connsiteY46" fmla="*/ 2119314 h 6858002"/>
              <a:gd name="connsiteX47" fmla="*/ 6288493 w 6300250"/>
              <a:gd name="connsiteY47" fmla="*/ 2179639 h 6858002"/>
              <a:gd name="connsiteX48" fmla="*/ 6276736 w 6300250"/>
              <a:gd name="connsiteY48" fmla="*/ 2232027 h 6858002"/>
              <a:gd name="connsiteX49" fmla="*/ 6261619 w 6300250"/>
              <a:gd name="connsiteY49" fmla="*/ 2278064 h 6858002"/>
              <a:gd name="connsiteX50" fmla="*/ 6244823 w 6300250"/>
              <a:gd name="connsiteY50" fmla="*/ 2319339 h 6858002"/>
              <a:gd name="connsiteX51" fmla="*/ 6224668 w 6300250"/>
              <a:gd name="connsiteY51" fmla="*/ 2359027 h 6858002"/>
              <a:gd name="connsiteX52" fmla="*/ 6204513 w 6300250"/>
              <a:gd name="connsiteY52" fmla="*/ 2395539 h 6858002"/>
              <a:gd name="connsiteX53" fmla="*/ 6184358 w 6300250"/>
              <a:gd name="connsiteY53" fmla="*/ 2433639 h 6858002"/>
              <a:gd name="connsiteX54" fmla="*/ 6165882 w 6300250"/>
              <a:gd name="connsiteY54" fmla="*/ 2471739 h 6858002"/>
              <a:gd name="connsiteX55" fmla="*/ 6147406 w 6300250"/>
              <a:gd name="connsiteY55" fmla="*/ 2513014 h 6858002"/>
              <a:gd name="connsiteX56" fmla="*/ 6132291 w 6300250"/>
              <a:gd name="connsiteY56" fmla="*/ 2560639 h 6858002"/>
              <a:gd name="connsiteX57" fmla="*/ 6122213 w 6300250"/>
              <a:gd name="connsiteY57" fmla="*/ 2613027 h 6858002"/>
              <a:gd name="connsiteX58" fmla="*/ 6112135 w 6300250"/>
              <a:gd name="connsiteY58" fmla="*/ 2671764 h 6858002"/>
              <a:gd name="connsiteX59" fmla="*/ 6110455 w 6300250"/>
              <a:gd name="connsiteY59" fmla="*/ 2741614 h 6858002"/>
              <a:gd name="connsiteX60" fmla="*/ 6112135 w 6300250"/>
              <a:gd name="connsiteY60" fmla="*/ 2809877 h 6858002"/>
              <a:gd name="connsiteX61" fmla="*/ 6122213 w 6300250"/>
              <a:gd name="connsiteY61" fmla="*/ 2868614 h 6858002"/>
              <a:gd name="connsiteX62" fmla="*/ 6132291 w 6300250"/>
              <a:gd name="connsiteY62" fmla="*/ 2922589 h 6858002"/>
              <a:gd name="connsiteX63" fmla="*/ 6147406 w 6300250"/>
              <a:gd name="connsiteY63" fmla="*/ 2967039 h 6858002"/>
              <a:gd name="connsiteX64" fmla="*/ 6165882 w 6300250"/>
              <a:gd name="connsiteY64" fmla="*/ 3009902 h 6858002"/>
              <a:gd name="connsiteX65" fmla="*/ 6184358 w 6300250"/>
              <a:gd name="connsiteY65" fmla="*/ 3046414 h 6858002"/>
              <a:gd name="connsiteX66" fmla="*/ 6204513 w 6300250"/>
              <a:gd name="connsiteY66" fmla="*/ 3084514 h 6858002"/>
              <a:gd name="connsiteX67" fmla="*/ 6224668 w 6300250"/>
              <a:gd name="connsiteY67" fmla="*/ 3121027 h 6858002"/>
              <a:gd name="connsiteX68" fmla="*/ 6244823 w 6300250"/>
              <a:gd name="connsiteY68" fmla="*/ 3160714 h 6858002"/>
              <a:gd name="connsiteX69" fmla="*/ 6261619 w 6300250"/>
              <a:gd name="connsiteY69" fmla="*/ 3201989 h 6858002"/>
              <a:gd name="connsiteX70" fmla="*/ 6276736 w 6300250"/>
              <a:gd name="connsiteY70" fmla="*/ 3248027 h 6858002"/>
              <a:gd name="connsiteX71" fmla="*/ 6288493 w 6300250"/>
              <a:gd name="connsiteY71" fmla="*/ 3300414 h 6858002"/>
              <a:gd name="connsiteX72" fmla="*/ 6296891 w 6300250"/>
              <a:gd name="connsiteY72" fmla="*/ 3360739 h 6858002"/>
              <a:gd name="connsiteX73" fmla="*/ 6300250 w 6300250"/>
              <a:gd name="connsiteY73" fmla="*/ 3427414 h 6858002"/>
              <a:gd name="connsiteX74" fmla="*/ 6296891 w 6300250"/>
              <a:gd name="connsiteY74" fmla="*/ 3497264 h 6858002"/>
              <a:gd name="connsiteX75" fmla="*/ 6288493 w 6300250"/>
              <a:gd name="connsiteY75" fmla="*/ 3557589 h 6858002"/>
              <a:gd name="connsiteX76" fmla="*/ 6276736 w 6300250"/>
              <a:gd name="connsiteY76" fmla="*/ 3609977 h 6858002"/>
              <a:gd name="connsiteX77" fmla="*/ 6261619 w 6300250"/>
              <a:gd name="connsiteY77" fmla="*/ 3656014 h 6858002"/>
              <a:gd name="connsiteX78" fmla="*/ 6244823 w 6300250"/>
              <a:gd name="connsiteY78" fmla="*/ 3697289 h 6858002"/>
              <a:gd name="connsiteX79" fmla="*/ 6224668 w 6300250"/>
              <a:gd name="connsiteY79" fmla="*/ 3736977 h 6858002"/>
              <a:gd name="connsiteX80" fmla="*/ 6184358 w 6300250"/>
              <a:gd name="connsiteY80" fmla="*/ 3811589 h 6858002"/>
              <a:gd name="connsiteX81" fmla="*/ 6165882 w 6300250"/>
              <a:gd name="connsiteY81" fmla="*/ 3848102 h 6858002"/>
              <a:gd name="connsiteX82" fmla="*/ 6147406 w 6300250"/>
              <a:gd name="connsiteY82" fmla="*/ 3890964 h 6858002"/>
              <a:gd name="connsiteX83" fmla="*/ 6132291 w 6300250"/>
              <a:gd name="connsiteY83" fmla="*/ 3935414 h 6858002"/>
              <a:gd name="connsiteX84" fmla="*/ 6122213 w 6300250"/>
              <a:gd name="connsiteY84" fmla="*/ 3987802 h 6858002"/>
              <a:gd name="connsiteX85" fmla="*/ 6112135 w 6300250"/>
              <a:gd name="connsiteY85" fmla="*/ 4048127 h 6858002"/>
              <a:gd name="connsiteX86" fmla="*/ 6110455 w 6300250"/>
              <a:gd name="connsiteY86" fmla="*/ 4116389 h 6858002"/>
              <a:gd name="connsiteX87" fmla="*/ 6112135 w 6300250"/>
              <a:gd name="connsiteY87" fmla="*/ 4186239 h 6858002"/>
              <a:gd name="connsiteX88" fmla="*/ 6122213 w 6300250"/>
              <a:gd name="connsiteY88" fmla="*/ 4244977 h 6858002"/>
              <a:gd name="connsiteX89" fmla="*/ 6132291 w 6300250"/>
              <a:gd name="connsiteY89" fmla="*/ 4297364 h 6858002"/>
              <a:gd name="connsiteX90" fmla="*/ 6147406 w 6300250"/>
              <a:gd name="connsiteY90" fmla="*/ 4343402 h 6858002"/>
              <a:gd name="connsiteX91" fmla="*/ 6165882 w 6300250"/>
              <a:gd name="connsiteY91" fmla="*/ 4386264 h 6858002"/>
              <a:gd name="connsiteX92" fmla="*/ 6184358 w 6300250"/>
              <a:gd name="connsiteY92" fmla="*/ 4424364 h 6858002"/>
              <a:gd name="connsiteX93" fmla="*/ 6224668 w 6300250"/>
              <a:gd name="connsiteY93" fmla="*/ 4498977 h 6858002"/>
              <a:gd name="connsiteX94" fmla="*/ 6244823 w 6300250"/>
              <a:gd name="connsiteY94" fmla="*/ 4537077 h 6858002"/>
              <a:gd name="connsiteX95" fmla="*/ 6261619 w 6300250"/>
              <a:gd name="connsiteY95" fmla="*/ 4579939 h 6858002"/>
              <a:gd name="connsiteX96" fmla="*/ 6276736 w 6300250"/>
              <a:gd name="connsiteY96" fmla="*/ 4625977 h 6858002"/>
              <a:gd name="connsiteX97" fmla="*/ 6288493 w 6300250"/>
              <a:gd name="connsiteY97" fmla="*/ 4678364 h 6858002"/>
              <a:gd name="connsiteX98" fmla="*/ 6296891 w 6300250"/>
              <a:gd name="connsiteY98" fmla="*/ 4738689 h 6858002"/>
              <a:gd name="connsiteX99" fmla="*/ 6300250 w 6300250"/>
              <a:gd name="connsiteY99" fmla="*/ 4806952 h 6858002"/>
              <a:gd name="connsiteX100" fmla="*/ 6296891 w 6300250"/>
              <a:gd name="connsiteY100" fmla="*/ 4875214 h 6858002"/>
              <a:gd name="connsiteX101" fmla="*/ 6288493 w 6300250"/>
              <a:gd name="connsiteY101" fmla="*/ 4935539 h 6858002"/>
              <a:gd name="connsiteX102" fmla="*/ 6276736 w 6300250"/>
              <a:gd name="connsiteY102" fmla="*/ 4987927 h 6858002"/>
              <a:gd name="connsiteX103" fmla="*/ 6261619 w 6300250"/>
              <a:gd name="connsiteY103" fmla="*/ 5033964 h 6858002"/>
              <a:gd name="connsiteX104" fmla="*/ 6244823 w 6300250"/>
              <a:gd name="connsiteY104" fmla="*/ 5075239 h 6858002"/>
              <a:gd name="connsiteX105" fmla="*/ 6224668 w 6300250"/>
              <a:gd name="connsiteY105" fmla="*/ 5114927 h 6858002"/>
              <a:gd name="connsiteX106" fmla="*/ 6204513 w 6300250"/>
              <a:gd name="connsiteY106" fmla="*/ 5149852 h 6858002"/>
              <a:gd name="connsiteX107" fmla="*/ 6184358 w 6300250"/>
              <a:gd name="connsiteY107" fmla="*/ 5186364 h 6858002"/>
              <a:gd name="connsiteX108" fmla="*/ 6165882 w 6300250"/>
              <a:gd name="connsiteY108" fmla="*/ 5226052 h 6858002"/>
              <a:gd name="connsiteX109" fmla="*/ 6147406 w 6300250"/>
              <a:gd name="connsiteY109" fmla="*/ 5268914 h 6858002"/>
              <a:gd name="connsiteX110" fmla="*/ 6132291 w 6300250"/>
              <a:gd name="connsiteY110" fmla="*/ 5313364 h 6858002"/>
              <a:gd name="connsiteX111" fmla="*/ 6122213 w 6300250"/>
              <a:gd name="connsiteY111" fmla="*/ 5365752 h 6858002"/>
              <a:gd name="connsiteX112" fmla="*/ 6112135 w 6300250"/>
              <a:gd name="connsiteY112" fmla="*/ 5426077 h 6858002"/>
              <a:gd name="connsiteX113" fmla="*/ 6110455 w 6300250"/>
              <a:gd name="connsiteY113" fmla="*/ 5494339 h 6858002"/>
              <a:gd name="connsiteX114" fmla="*/ 6112135 w 6300250"/>
              <a:gd name="connsiteY114" fmla="*/ 5562602 h 6858002"/>
              <a:gd name="connsiteX115" fmla="*/ 6122213 w 6300250"/>
              <a:gd name="connsiteY115" fmla="*/ 5622927 h 6858002"/>
              <a:gd name="connsiteX116" fmla="*/ 6132291 w 6300250"/>
              <a:gd name="connsiteY116" fmla="*/ 5675314 h 6858002"/>
              <a:gd name="connsiteX117" fmla="*/ 6147406 w 6300250"/>
              <a:gd name="connsiteY117" fmla="*/ 5721352 h 6858002"/>
              <a:gd name="connsiteX118" fmla="*/ 6165882 w 6300250"/>
              <a:gd name="connsiteY118" fmla="*/ 5762627 h 6858002"/>
              <a:gd name="connsiteX119" fmla="*/ 6184358 w 6300250"/>
              <a:gd name="connsiteY119" fmla="*/ 5802314 h 6858002"/>
              <a:gd name="connsiteX120" fmla="*/ 6204513 w 6300250"/>
              <a:gd name="connsiteY120" fmla="*/ 5840414 h 6858002"/>
              <a:gd name="connsiteX121" fmla="*/ 6224668 w 6300250"/>
              <a:gd name="connsiteY121" fmla="*/ 5876927 h 6858002"/>
              <a:gd name="connsiteX122" fmla="*/ 6244823 w 6300250"/>
              <a:gd name="connsiteY122" fmla="*/ 5915027 h 6858002"/>
              <a:gd name="connsiteX123" fmla="*/ 6261619 w 6300250"/>
              <a:gd name="connsiteY123" fmla="*/ 5956302 h 6858002"/>
              <a:gd name="connsiteX124" fmla="*/ 6276736 w 6300250"/>
              <a:gd name="connsiteY124" fmla="*/ 6003927 h 6858002"/>
              <a:gd name="connsiteX125" fmla="*/ 6288493 w 6300250"/>
              <a:gd name="connsiteY125" fmla="*/ 6056314 h 6858002"/>
              <a:gd name="connsiteX126" fmla="*/ 6296891 w 6300250"/>
              <a:gd name="connsiteY126" fmla="*/ 6113464 h 6858002"/>
              <a:gd name="connsiteX127" fmla="*/ 6300250 w 6300250"/>
              <a:gd name="connsiteY127" fmla="*/ 6183314 h 6858002"/>
              <a:gd name="connsiteX128" fmla="*/ 6296891 w 6300250"/>
              <a:gd name="connsiteY128" fmla="*/ 6251577 h 6858002"/>
              <a:gd name="connsiteX129" fmla="*/ 6288493 w 6300250"/>
              <a:gd name="connsiteY129" fmla="*/ 6311902 h 6858002"/>
              <a:gd name="connsiteX130" fmla="*/ 6276736 w 6300250"/>
              <a:gd name="connsiteY130" fmla="*/ 6361114 h 6858002"/>
              <a:gd name="connsiteX131" fmla="*/ 6261619 w 6300250"/>
              <a:gd name="connsiteY131" fmla="*/ 6407152 h 6858002"/>
              <a:gd name="connsiteX132" fmla="*/ 6244823 w 6300250"/>
              <a:gd name="connsiteY132" fmla="*/ 6448427 h 6858002"/>
              <a:gd name="connsiteX133" fmla="*/ 6226348 w 6300250"/>
              <a:gd name="connsiteY133" fmla="*/ 6488114 h 6858002"/>
              <a:gd name="connsiteX134" fmla="*/ 6207872 w 6300250"/>
              <a:gd name="connsiteY134" fmla="*/ 6523039 h 6858002"/>
              <a:gd name="connsiteX135" fmla="*/ 6187717 w 6300250"/>
              <a:gd name="connsiteY135" fmla="*/ 6561139 h 6858002"/>
              <a:gd name="connsiteX136" fmla="*/ 6167562 w 6300250"/>
              <a:gd name="connsiteY136" fmla="*/ 6597652 h 6858002"/>
              <a:gd name="connsiteX137" fmla="*/ 6150766 w 6300250"/>
              <a:gd name="connsiteY137" fmla="*/ 6640514 h 6858002"/>
              <a:gd name="connsiteX138" fmla="*/ 6133970 w 6300250"/>
              <a:gd name="connsiteY138" fmla="*/ 6683377 h 6858002"/>
              <a:gd name="connsiteX139" fmla="*/ 6123892 w 6300250"/>
              <a:gd name="connsiteY139" fmla="*/ 6735764 h 6858002"/>
              <a:gd name="connsiteX140" fmla="*/ 6115495 w 6300250"/>
              <a:gd name="connsiteY140" fmla="*/ 6791327 h 6858002"/>
              <a:gd name="connsiteX141" fmla="*/ 6110455 w 6300250"/>
              <a:gd name="connsiteY141" fmla="*/ 6858002 h 6858002"/>
              <a:gd name="connsiteX142" fmla="*/ 3149600 w 6300250"/>
              <a:gd name="connsiteY142" fmla="*/ 6858002 h 6858002"/>
              <a:gd name="connsiteX143" fmla="*/ 2707087 w 6300250"/>
              <a:gd name="connsiteY143" fmla="*/ 6858002 h 6858002"/>
              <a:gd name="connsiteX144" fmla="*/ 0 w 6300250"/>
              <a:gd name="connsiteY144" fmla="*/ 6858002 h 6858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</a:cxnLst>
            <a:rect l="l" t="t" r="r" b="b"/>
            <a:pathLst>
              <a:path w="6300250" h="6858002">
                <a:moveTo>
                  <a:pt x="0" y="0"/>
                </a:moveTo>
                <a:lnTo>
                  <a:pt x="3149600" y="0"/>
                </a:lnTo>
                <a:lnTo>
                  <a:pt x="3149600" y="2"/>
                </a:lnTo>
                <a:lnTo>
                  <a:pt x="6110455" y="2"/>
                </a:lnTo>
                <a:lnTo>
                  <a:pt x="6115495" y="66677"/>
                </a:lnTo>
                <a:lnTo>
                  <a:pt x="6123892" y="122239"/>
                </a:lnTo>
                <a:lnTo>
                  <a:pt x="6133970" y="174627"/>
                </a:lnTo>
                <a:lnTo>
                  <a:pt x="6150766" y="217489"/>
                </a:lnTo>
                <a:lnTo>
                  <a:pt x="6167562" y="260352"/>
                </a:lnTo>
                <a:lnTo>
                  <a:pt x="6187717" y="296864"/>
                </a:lnTo>
                <a:lnTo>
                  <a:pt x="6207872" y="334964"/>
                </a:lnTo>
                <a:lnTo>
                  <a:pt x="6226348" y="369889"/>
                </a:lnTo>
                <a:lnTo>
                  <a:pt x="6244823" y="409577"/>
                </a:lnTo>
                <a:lnTo>
                  <a:pt x="6261619" y="450852"/>
                </a:lnTo>
                <a:lnTo>
                  <a:pt x="6276736" y="496889"/>
                </a:lnTo>
                <a:lnTo>
                  <a:pt x="6288493" y="546102"/>
                </a:lnTo>
                <a:lnTo>
                  <a:pt x="6296891" y="606427"/>
                </a:lnTo>
                <a:lnTo>
                  <a:pt x="6300250" y="673102"/>
                </a:lnTo>
                <a:lnTo>
                  <a:pt x="6296891" y="744539"/>
                </a:lnTo>
                <a:lnTo>
                  <a:pt x="6288493" y="801689"/>
                </a:lnTo>
                <a:lnTo>
                  <a:pt x="6276736" y="854077"/>
                </a:lnTo>
                <a:lnTo>
                  <a:pt x="6261619" y="901702"/>
                </a:lnTo>
                <a:lnTo>
                  <a:pt x="6244823" y="942977"/>
                </a:lnTo>
                <a:lnTo>
                  <a:pt x="6224668" y="981077"/>
                </a:lnTo>
                <a:lnTo>
                  <a:pt x="6204513" y="1017589"/>
                </a:lnTo>
                <a:lnTo>
                  <a:pt x="6184358" y="1055689"/>
                </a:lnTo>
                <a:lnTo>
                  <a:pt x="6165882" y="1095377"/>
                </a:lnTo>
                <a:lnTo>
                  <a:pt x="6147406" y="1136652"/>
                </a:lnTo>
                <a:lnTo>
                  <a:pt x="6132291" y="1182689"/>
                </a:lnTo>
                <a:lnTo>
                  <a:pt x="6122213" y="1235077"/>
                </a:lnTo>
                <a:lnTo>
                  <a:pt x="6112135" y="1295402"/>
                </a:lnTo>
                <a:lnTo>
                  <a:pt x="6110455" y="1363664"/>
                </a:lnTo>
                <a:lnTo>
                  <a:pt x="6112135" y="1431927"/>
                </a:lnTo>
                <a:lnTo>
                  <a:pt x="6122213" y="1492252"/>
                </a:lnTo>
                <a:lnTo>
                  <a:pt x="6132291" y="1544639"/>
                </a:lnTo>
                <a:lnTo>
                  <a:pt x="6147406" y="1589089"/>
                </a:lnTo>
                <a:lnTo>
                  <a:pt x="6165882" y="1631952"/>
                </a:lnTo>
                <a:lnTo>
                  <a:pt x="6184358" y="1671639"/>
                </a:lnTo>
                <a:lnTo>
                  <a:pt x="6204513" y="1708152"/>
                </a:lnTo>
                <a:lnTo>
                  <a:pt x="6224668" y="1743077"/>
                </a:lnTo>
                <a:lnTo>
                  <a:pt x="6244823" y="1782764"/>
                </a:lnTo>
                <a:lnTo>
                  <a:pt x="6261619" y="1824039"/>
                </a:lnTo>
                <a:lnTo>
                  <a:pt x="6276736" y="1870077"/>
                </a:lnTo>
                <a:lnTo>
                  <a:pt x="6288493" y="1922464"/>
                </a:lnTo>
                <a:lnTo>
                  <a:pt x="6296891" y="1982789"/>
                </a:lnTo>
                <a:lnTo>
                  <a:pt x="6300250" y="2051052"/>
                </a:lnTo>
                <a:lnTo>
                  <a:pt x="6296891" y="2119314"/>
                </a:lnTo>
                <a:lnTo>
                  <a:pt x="6288493" y="2179639"/>
                </a:lnTo>
                <a:lnTo>
                  <a:pt x="6276736" y="2232027"/>
                </a:lnTo>
                <a:lnTo>
                  <a:pt x="6261619" y="2278064"/>
                </a:lnTo>
                <a:lnTo>
                  <a:pt x="6244823" y="2319339"/>
                </a:lnTo>
                <a:lnTo>
                  <a:pt x="6224668" y="2359027"/>
                </a:lnTo>
                <a:lnTo>
                  <a:pt x="6204513" y="2395539"/>
                </a:lnTo>
                <a:lnTo>
                  <a:pt x="6184358" y="2433639"/>
                </a:lnTo>
                <a:lnTo>
                  <a:pt x="6165882" y="2471739"/>
                </a:lnTo>
                <a:lnTo>
                  <a:pt x="6147406" y="2513014"/>
                </a:lnTo>
                <a:lnTo>
                  <a:pt x="6132291" y="2560639"/>
                </a:lnTo>
                <a:lnTo>
                  <a:pt x="6122213" y="2613027"/>
                </a:lnTo>
                <a:lnTo>
                  <a:pt x="6112135" y="2671764"/>
                </a:lnTo>
                <a:lnTo>
                  <a:pt x="6110455" y="2741614"/>
                </a:lnTo>
                <a:lnTo>
                  <a:pt x="6112135" y="2809877"/>
                </a:lnTo>
                <a:lnTo>
                  <a:pt x="6122213" y="2868614"/>
                </a:lnTo>
                <a:lnTo>
                  <a:pt x="6132291" y="2922589"/>
                </a:lnTo>
                <a:lnTo>
                  <a:pt x="6147406" y="2967039"/>
                </a:lnTo>
                <a:lnTo>
                  <a:pt x="6165882" y="3009902"/>
                </a:lnTo>
                <a:lnTo>
                  <a:pt x="6184358" y="3046414"/>
                </a:lnTo>
                <a:lnTo>
                  <a:pt x="6204513" y="3084514"/>
                </a:lnTo>
                <a:lnTo>
                  <a:pt x="6224668" y="3121027"/>
                </a:lnTo>
                <a:lnTo>
                  <a:pt x="6244823" y="3160714"/>
                </a:lnTo>
                <a:lnTo>
                  <a:pt x="6261619" y="3201989"/>
                </a:lnTo>
                <a:lnTo>
                  <a:pt x="6276736" y="3248027"/>
                </a:lnTo>
                <a:lnTo>
                  <a:pt x="6288493" y="3300414"/>
                </a:lnTo>
                <a:lnTo>
                  <a:pt x="6296891" y="3360739"/>
                </a:lnTo>
                <a:lnTo>
                  <a:pt x="6300250" y="3427414"/>
                </a:lnTo>
                <a:lnTo>
                  <a:pt x="6296891" y="3497264"/>
                </a:lnTo>
                <a:lnTo>
                  <a:pt x="6288493" y="3557589"/>
                </a:lnTo>
                <a:lnTo>
                  <a:pt x="6276736" y="3609977"/>
                </a:lnTo>
                <a:lnTo>
                  <a:pt x="6261619" y="3656014"/>
                </a:lnTo>
                <a:lnTo>
                  <a:pt x="6244823" y="3697289"/>
                </a:lnTo>
                <a:lnTo>
                  <a:pt x="6224668" y="3736977"/>
                </a:lnTo>
                <a:lnTo>
                  <a:pt x="6184358" y="3811589"/>
                </a:lnTo>
                <a:lnTo>
                  <a:pt x="6165882" y="3848102"/>
                </a:lnTo>
                <a:lnTo>
                  <a:pt x="6147406" y="3890964"/>
                </a:lnTo>
                <a:lnTo>
                  <a:pt x="6132291" y="3935414"/>
                </a:lnTo>
                <a:lnTo>
                  <a:pt x="6122213" y="3987802"/>
                </a:lnTo>
                <a:lnTo>
                  <a:pt x="6112135" y="4048127"/>
                </a:lnTo>
                <a:lnTo>
                  <a:pt x="6110455" y="4116389"/>
                </a:lnTo>
                <a:lnTo>
                  <a:pt x="6112135" y="4186239"/>
                </a:lnTo>
                <a:lnTo>
                  <a:pt x="6122213" y="4244977"/>
                </a:lnTo>
                <a:lnTo>
                  <a:pt x="6132291" y="4297364"/>
                </a:lnTo>
                <a:lnTo>
                  <a:pt x="6147406" y="4343402"/>
                </a:lnTo>
                <a:lnTo>
                  <a:pt x="6165882" y="4386264"/>
                </a:lnTo>
                <a:lnTo>
                  <a:pt x="6184358" y="4424364"/>
                </a:lnTo>
                <a:lnTo>
                  <a:pt x="6224668" y="4498977"/>
                </a:lnTo>
                <a:lnTo>
                  <a:pt x="6244823" y="4537077"/>
                </a:lnTo>
                <a:lnTo>
                  <a:pt x="6261619" y="4579939"/>
                </a:lnTo>
                <a:lnTo>
                  <a:pt x="6276736" y="4625977"/>
                </a:lnTo>
                <a:lnTo>
                  <a:pt x="6288493" y="4678364"/>
                </a:lnTo>
                <a:lnTo>
                  <a:pt x="6296891" y="4738689"/>
                </a:lnTo>
                <a:lnTo>
                  <a:pt x="6300250" y="4806952"/>
                </a:lnTo>
                <a:lnTo>
                  <a:pt x="6296891" y="4875214"/>
                </a:lnTo>
                <a:lnTo>
                  <a:pt x="6288493" y="4935539"/>
                </a:lnTo>
                <a:lnTo>
                  <a:pt x="6276736" y="4987927"/>
                </a:lnTo>
                <a:lnTo>
                  <a:pt x="6261619" y="5033964"/>
                </a:lnTo>
                <a:lnTo>
                  <a:pt x="6244823" y="5075239"/>
                </a:lnTo>
                <a:lnTo>
                  <a:pt x="6224668" y="5114927"/>
                </a:lnTo>
                <a:lnTo>
                  <a:pt x="6204513" y="5149852"/>
                </a:lnTo>
                <a:lnTo>
                  <a:pt x="6184358" y="5186364"/>
                </a:lnTo>
                <a:lnTo>
                  <a:pt x="6165882" y="5226052"/>
                </a:lnTo>
                <a:lnTo>
                  <a:pt x="6147406" y="5268914"/>
                </a:lnTo>
                <a:lnTo>
                  <a:pt x="6132291" y="5313364"/>
                </a:lnTo>
                <a:lnTo>
                  <a:pt x="6122213" y="5365752"/>
                </a:lnTo>
                <a:lnTo>
                  <a:pt x="6112135" y="5426077"/>
                </a:lnTo>
                <a:lnTo>
                  <a:pt x="6110455" y="5494339"/>
                </a:lnTo>
                <a:lnTo>
                  <a:pt x="6112135" y="5562602"/>
                </a:lnTo>
                <a:lnTo>
                  <a:pt x="6122213" y="5622927"/>
                </a:lnTo>
                <a:lnTo>
                  <a:pt x="6132291" y="5675314"/>
                </a:lnTo>
                <a:lnTo>
                  <a:pt x="6147406" y="5721352"/>
                </a:lnTo>
                <a:lnTo>
                  <a:pt x="6165882" y="5762627"/>
                </a:lnTo>
                <a:lnTo>
                  <a:pt x="6184358" y="5802314"/>
                </a:lnTo>
                <a:lnTo>
                  <a:pt x="6204513" y="5840414"/>
                </a:lnTo>
                <a:lnTo>
                  <a:pt x="6224668" y="5876927"/>
                </a:lnTo>
                <a:lnTo>
                  <a:pt x="6244823" y="5915027"/>
                </a:lnTo>
                <a:lnTo>
                  <a:pt x="6261619" y="5956302"/>
                </a:lnTo>
                <a:lnTo>
                  <a:pt x="6276736" y="6003927"/>
                </a:lnTo>
                <a:lnTo>
                  <a:pt x="6288493" y="6056314"/>
                </a:lnTo>
                <a:lnTo>
                  <a:pt x="6296891" y="6113464"/>
                </a:lnTo>
                <a:lnTo>
                  <a:pt x="6300250" y="6183314"/>
                </a:lnTo>
                <a:lnTo>
                  <a:pt x="6296891" y="6251577"/>
                </a:lnTo>
                <a:lnTo>
                  <a:pt x="6288493" y="6311902"/>
                </a:lnTo>
                <a:lnTo>
                  <a:pt x="6276736" y="6361114"/>
                </a:lnTo>
                <a:lnTo>
                  <a:pt x="6261619" y="6407152"/>
                </a:lnTo>
                <a:lnTo>
                  <a:pt x="6244823" y="6448427"/>
                </a:lnTo>
                <a:lnTo>
                  <a:pt x="6226348" y="6488114"/>
                </a:lnTo>
                <a:lnTo>
                  <a:pt x="6207872" y="6523039"/>
                </a:lnTo>
                <a:lnTo>
                  <a:pt x="6187717" y="6561139"/>
                </a:lnTo>
                <a:lnTo>
                  <a:pt x="6167562" y="6597652"/>
                </a:lnTo>
                <a:lnTo>
                  <a:pt x="6150766" y="6640514"/>
                </a:lnTo>
                <a:lnTo>
                  <a:pt x="6133970" y="6683377"/>
                </a:lnTo>
                <a:lnTo>
                  <a:pt x="6123892" y="6735764"/>
                </a:lnTo>
                <a:lnTo>
                  <a:pt x="6115495" y="6791327"/>
                </a:lnTo>
                <a:lnTo>
                  <a:pt x="6110455" y="6858002"/>
                </a:lnTo>
                <a:lnTo>
                  <a:pt x="3149600" y="6858002"/>
                </a:lnTo>
                <a:lnTo>
                  <a:pt x="2707087" y="6858002"/>
                </a:lnTo>
                <a:lnTo>
                  <a:pt x="0" y="6858002"/>
                </a:lnTo>
                <a:close/>
              </a:path>
            </a:pathLst>
          </a:cu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9C58472A-AB7A-0943-94D6-FF0E4EE17F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1933" y="1162940"/>
            <a:ext cx="4515598" cy="4532120"/>
          </a:xfrm>
        </p:spPr>
        <p:txBody>
          <a:bodyPr anchor="ctr">
            <a:normAutofit/>
          </a:bodyPr>
          <a:lstStyle/>
          <a:p>
            <a:r>
              <a:rPr lang="nl-BE" sz="4400" dirty="0">
                <a:solidFill>
                  <a:srgbClr val="2A1A00"/>
                </a:solidFill>
              </a:rPr>
              <a:t>Sound box 2:</a:t>
            </a:r>
            <a:br>
              <a:rPr lang="nl-BE" sz="4400" dirty="0">
                <a:solidFill>
                  <a:srgbClr val="2A1A00"/>
                </a:solidFill>
              </a:rPr>
            </a:br>
            <a:r>
              <a:rPr lang="nl-BE" sz="4400" dirty="0">
                <a:solidFill>
                  <a:srgbClr val="2A1A00"/>
                </a:solidFill>
              </a:rPr>
              <a:t>Donki</a:t>
            </a:r>
          </a:p>
        </p:txBody>
      </p:sp>
      <p:sp>
        <p:nvSpPr>
          <p:cNvPr id="16" name="Rectangle 11">
            <a:extLst>
              <a:ext uri="{FF2B5EF4-FFF2-40B4-BE49-F238E27FC236}">
                <a16:creationId xmlns:a16="http://schemas.microsoft.com/office/drawing/2014/main" id="{E3B475C6-1445-41C7-9360-49FD7C1C1E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FE330A7-D8E6-0D46-BD34-23B730C52A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49271" y="1128451"/>
            <a:ext cx="4680729" cy="4566609"/>
          </a:xfrm>
        </p:spPr>
        <p:txBody>
          <a:bodyPr anchor="ctr">
            <a:normAutofit/>
          </a:bodyPr>
          <a:lstStyle/>
          <a:p>
            <a:endParaRPr lang="nl-BE" dirty="0"/>
          </a:p>
        </p:txBody>
      </p:sp>
      <p:pic>
        <p:nvPicPr>
          <p:cNvPr id="4" name="Opgenomen geluid" descr="Opgenomen geluid">
            <a:hlinkClick r:id="" action="ppaction://media"/>
            <a:extLst>
              <a:ext uri="{FF2B5EF4-FFF2-40B4-BE49-F238E27FC236}">
                <a16:creationId xmlns:a16="http://schemas.microsoft.com/office/drawing/2014/main" id="{F16DD3ED-9A5C-4546-8762-3922B19778A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026924" y="3005355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72122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60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06F0F283-C8B6-4598-89C9-C404C98A57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0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E473B0C0-761B-443F-97A0-9D6E01FBB7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-1" y="-2"/>
            <a:ext cx="6300250" cy="6858002"/>
          </a:xfrm>
          <a:custGeom>
            <a:avLst/>
            <a:gdLst>
              <a:gd name="connsiteX0" fmla="*/ 0 w 6300250"/>
              <a:gd name="connsiteY0" fmla="*/ 0 h 6858002"/>
              <a:gd name="connsiteX1" fmla="*/ 3149600 w 6300250"/>
              <a:gd name="connsiteY1" fmla="*/ 0 h 6858002"/>
              <a:gd name="connsiteX2" fmla="*/ 3149600 w 6300250"/>
              <a:gd name="connsiteY2" fmla="*/ 2 h 6858002"/>
              <a:gd name="connsiteX3" fmla="*/ 6110455 w 6300250"/>
              <a:gd name="connsiteY3" fmla="*/ 2 h 6858002"/>
              <a:gd name="connsiteX4" fmla="*/ 6115495 w 6300250"/>
              <a:gd name="connsiteY4" fmla="*/ 66677 h 6858002"/>
              <a:gd name="connsiteX5" fmla="*/ 6123892 w 6300250"/>
              <a:gd name="connsiteY5" fmla="*/ 122239 h 6858002"/>
              <a:gd name="connsiteX6" fmla="*/ 6133970 w 6300250"/>
              <a:gd name="connsiteY6" fmla="*/ 174627 h 6858002"/>
              <a:gd name="connsiteX7" fmla="*/ 6150766 w 6300250"/>
              <a:gd name="connsiteY7" fmla="*/ 217489 h 6858002"/>
              <a:gd name="connsiteX8" fmla="*/ 6167562 w 6300250"/>
              <a:gd name="connsiteY8" fmla="*/ 260352 h 6858002"/>
              <a:gd name="connsiteX9" fmla="*/ 6187717 w 6300250"/>
              <a:gd name="connsiteY9" fmla="*/ 296864 h 6858002"/>
              <a:gd name="connsiteX10" fmla="*/ 6207872 w 6300250"/>
              <a:gd name="connsiteY10" fmla="*/ 334964 h 6858002"/>
              <a:gd name="connsiteX11" fmla="*/ 6226348 w 6300250"/>
              <a:gd name="connsiteY11" fmla="*/ 369889 h 6858002"/>
              <a:gd name="connsiteX12" fmla="*/ 6244823 w 6300250"/>
              <a:gd name="connsiteY12" fmla="*/ 409577 h 6858002"/>
              <a:gd name="connsiteX13" fmla="*/ 6261619 w 6300250"/>
              <a:gd name="connsiteY13" fmla="*/ 450852 h 6858002"/>
              <a:gd name="connsiteX14" fmla="*/ 6276736 w 6300250"/>
              <a:gd name="connsiteY14" fmla="*/ 496889 h 6858002"/>
              <a:gd name="connsiteX15" fmla="*/ 6288493 w 6300250"/>
              <a:gd name="connsiteY15" fmla="*/ 546102 h 6858002"/>
              <a:gd name="connsiteX16" fmla="*/ 6296891 w 6300250"/>
              <a:gd name="connsiteY16" fmla="*/ 606427 h 6858002"/>
              <a:gd name="connsiteX17" fmla="*/ 6300250 w 6300250"/>
              <a:gd name="connsiteY17" fmla="*/ 673102 h 6858002"/>
              <a:gd name="connsiteX18" fmla="*/ 6296891 w 6300250"/>
              <a:gd name="connsiteY18" fmla="*/ 744539 h 6858002"/>
              <a:gd name="connsiteX19" fmla="*/ 6288493 w 6300250"/>
              <a:gd name="connsiteY19" fmla="*/ 801689 h 6858002"/>
              <a:gd name="connsiteX20" fmla="*/ 6276736 w 6300250"/>
              <a:gd name="connsiteY20" fmla="*/ 854077 h 6858002"/>
              <a:gd name="connsiteX21" fmla="*/ 6261619 w 6300250"/>
              <a:gd name="connsiteY21" fmla="*/ 901702 h 6858002"/>
              <a:gd name="connsiteX22" fmla="*/ 6244823 w 6300250"/>
              <a:gd name="connsiteY22" fmla="*/ 942977 h 6858002"/>
              <a:gd name="connsiteX23" fmla="*/ 6224668 w 6300250"/>
              <a:gd name="connsiteY23" fmla="*/ 981077 h 6858002"/>
              <a:gd name="connsiteX24" fmla="*/ 6204513 w 6300250"/>
              <a:gd name="connsiteY24" fmla="*/ 1017589 h 6858002"/>
              <a:gd name="connsiteX25" fmla="*/ 6184358 w 6300250"/>
              <a:gd name="connsiteY25" fmla="*/ 1055689 h 6858002"/>
              <a:gd name="connsiteX26" fmla="*/ 6165882 w 6300250"/>
              <a:gd name="connsiteY26" fmla="*/ 1095377 h 6858002"/>
              <a:gd name="connsiteX27" fmla="*/ 6147406 w 6300250"/>
              <a:gd name="connsiteY27" fmla="*/ 1136652 h 6858002"/>
              <a:gd name="connsiteX28" fmla="*/ 6132291 w 6300250"/>
              <a:gd name="connsiteY28" fmla="*/ 1182689 h 6858002"/>
              <a:gd name="connsiteX29" fmla="*/ 6122213 w 6300250"/>
              <a:gd name="connsiteY29" fmla="*/ 1235077 h 6858002"/>
              <a:gd name="connsiteX30" fmla="*/ 6112135 w 6300250"/>
              <a:gd name="connsiteY30" fmla="*/ 1295402 h 6858002"/>
              <a:gd name="connsiteX31" fmla="*/ 6110455 w 6300250"/>
              <a:gd name="connsiteY31" fmla="*/ 1363664 h 6858002"/>
              <a:gd name="connsiteX32" fmla="*/ 6112135 w 6300250"/>
              <a:gd name="connsiteY32" fmla="*/ 1431927 h 6858002"/>
              <a:gd name="connsiteX33" fmla="*/ 6122213 w 6300250"/>
              <a:gd name="connsiteY33" fmla="*/ 1492252 h 6858002"/>
              <a:gd name="connsiteX34" fmla="*/ 6132291 w 6300250"/>
              <a:gd name="connsiteY34" fmla="*/ 1544639 h 6858002"/>
              <a:gd name="connsiteX35" fmla="*/ 6147406 w 6300250"/>
              <a:gd name="connsiteY35" fmla="*/ 1589089 h 6858002"/>
              <a:gd name="connsiteX36" fmla="*/ 6165882 w 6300250"/>
              <a:gd name="connsiteY36" fmla="*/ 1631952 h 6858002"/>
              <a:gd name="connsiteX37" fmla="*/ 6184358 w 6300250"/>
              <a:gd name="connsiteY37" fmla="*/ 1671639 h 6858002"/>
              <a:gd name="connsiteX38" fmla="*/ 6204513 w 6300250"/>
              <a:gd name="connsiteY38" fmla="*/ 1708152 h 6858002"/>
              <a:gd name="connsiteX39" fmla="*/ 6224668 w 6300250"/>
              <a:gd name="connsiteY39" fmla="*/ 1743077 h 6858002"/>
              <a:gd name="connsiteX40" fmla="*/ 6244823 w 6300250"/>
              <a:gd name="connsiteY40" fmla="*/ 1782764 h 6858002"/>
              <a:gd name="connsiteX41" fmla="*/ 6261619 w 6300250"/>
              <a:gd name="connsiteY41" fmla="*/ 1824039 h 6858002"/>
              <a:gd name="connsiteX42" fmla="*/ 6276736 w 6300250"/>
              <a:gd name="connsiteY42" fmla="*/ 1870077 h 6858002"/>
              <a:gd name="connsiteX43" fmla="*/ 6288493 w 6300250"/>
              <a:gd name="connsiteY43" fmla="*/ 1922464 h 6858002"/>
              <a:gd name="connsiteX44" fmla="*/ 6296891 w 6300250"/>
              <a:gd name="connsiteY44" fmla="*/ 1982789 h 6858002"/>
              <a:gd name="connsiteX45" fmla="*/ 6300250 w 6300250"/>
              <a:gd name="connsiteY45" fmla="*/ 2051052 h 6858002"/>
              <a:gd name="connsiteX46" fmla="*/ 6296891 w 6300250"/>
              <a:gd name="connsiteY46" fmla="*/ 2119314 h 6858002"/>
              <a:gd name="connsiteX47" fmla="*/ 6288493 w 6300250"/>
              <a:gd name="connsiteY47" fmla="*/ 2179639 h 6858002"/>
              <a:gd name="connsiteX48" fmla="*/ 6276736 w 6300250"/>
              <a:gd name="connsiteY48" fmla="*/ 2232027 h 6858002"/>
              <a:gd name="connsiteX49" fmla="*/ 6261619 w 6300250"/>
              <a:gd name="connsiteY49" fmla="*/ 2278064 h 6858002"/>
              <a:gd name="connsiteX50" fmla="*/ 6244823 w 6300250"/>
              <a:gd name="connsiteY50" fmla="*/ 2319339 h 6858002"/>
              <a:gd name="connsiteX51" fmla="*/ 6224668 w 6300250"/>
              <a:gd name="connsiteY51" fmla="*/ 2359027 h 6858002"/>
              <a:gd name="connsiteX52" fmla="*/ 6204513 w 6300250"/>
              <a:gd name="connsiteY52" fmla="*/ 2395539 h 6858002"/>
              <a:gd name="connsiteX53" fmla="*/ 6184358 w 6300250"/>
              <a:gd name="connsiteY53" fmla="*/ 2433639 h 6858002"/>
              <a:gd name="connsiteX54" fmla="*/ 6165882 w 6300250"/>
              <a:gd name="connsiteY54" fmla="*/ 2471739 h 6858002"/>
              <a:gd name="connsiteX55" fmla="*/ 6147406 w 6300250"/>
              <a:gd name="connsiteY55" fmla="*/ 2513014 h 6858002"/>
              <a:gd name="connsiteX56" fmla="*/ 6132291 w 6300250"/>
              <a:gd name="connsiteY56" fmla="*/ 2560639 h 6858002"/>
              <a:gd name="connsiteX57" fmla="*/ 6122213 w 6300250"/>
              <a:gd name="connsiteY57" fmla="*/ 2613027 h 6858002"/>
              <a:gd name="connsiteX58" fmla="*/ 6112135 w 6300250"/>
              <a:gd name="connsiteY58" fmla="*/ 2671764 h 6858002"/>
              <a:gd name="connsiteX59" fmla="*/ 6110455 w 6300250"/>
              <a:gd name="connsiteY59" fmla="*/ 2741614 h 6858002"/>
              <a:gd name="connsiteX60" fmla="*/ 6112135 w 6300250"/>
              <a:gd name="connsiteY60" fmla="*/ 2809877 h 6858002"/>
              <a:gd name="connsiteX61" fmla="*/ 6122213 w 6300250"/>
              <a:gd name="connsiteY61" fmla="*/ 2868614 h 6858002"/>
              <a:gd name="connsiteX62" fmla="*/ 6132291 w 6300250"/>
              <a:gd name="connsiteY62" fmla="*/ 2922589 h 6858002"/>
              <a:gd name="connsiteX63" fmla="*/ 6147406 w 6300250"/>
              <a:gd name="connsiteY63" fmla="*/ 2967039 h 6858002"/>
              <a:gd name="connsiteX64" fmla="*/ 6165882 w 6300250"/>
              <a:gd name="connsiteY64" fmla="*/ 3009902 h 6858002"/>
              <a:gd name="connsiteX65" fmla="*/ 6184358 w 6300250"/>
              <a:gd name="connsiteY65" fmla="*/ 3046414 h 6858002"/>
              <a:gd name="connsiteX66" fmla="*/ 6204513 w 6300250"/>
              <a:gd name="connsiteY66" fmla="*/ 3084514 h 6858002"/>
              <a:gd name="connsiteX67" fmla="*/ 6224668 w 6300250"/>
              <a:gd name="connsiteY67" fmla="*/ 3121027 h 6858002"/>
              <a:gd name="connsiteX68" fmla="*/ 6244823 w 6300250"/>
              <a:gd name="connsiteY68" fmla="*/ 3160714 h 6858002"/>
              <a:gd name="connsiteX69" fmla="*/ 6261619 w 6300250"/>
              <a:gd name="connsiteY69" fmla="*/ 3201989 h 6858002"/>
              <a:gd name="connsiteX70" fmla="*/ 6276736 w 6300250"/>
              <a:gd name="connsiteY70" fmla="*/ 3248027 h 6858002"/>
              <a:gd name="connsiteX71" fmla="*/ 6288493 w 6300250"/>
              <a:gd name="connsiteY71" fmla="*/ 3300414 h 6858002"/>
              <a:gd name="connsiteX72" fmla="*/ 6296891 w 6300250"/>
              <a:gd name="connsiteY72" fmla="*/ 3360739 h 6858002"/>
              <a:gd name="connsiteX73" fmla="*/ 6300250 w 6300250"/>
              <a:gd name="connsiteY73" fmla="*/ 3427414 h 6858002"/>
              <a:gd name="connsiteX74" fmla="*/ 6296891 w 6300250"/>
              <a:gd name="connsiteY74" fmla="*/ 3497264 h 6858002"/>
              <a:gd name="connsiteX75" fmla="*/ 6288493 w 6300250"/>
              <a:gd name="connsiteY75" fmla="*/ 3557589 h 6858002"/>
              <a:gd name="connsiteX76" fmla="*/ 6276736 w 6300250"/>
              <a:gd name="connsiteY76" fmla="*/ 3609977 h 6858002"/>
              <a:gd name="connsiteX77" fmla="*/ 6261619 w 6300250"/>
              <a:gd name="connsiteY77" fmla="*/ 3656014 h 6858002"/>
              <a:gd name="connsiteX78" fmla="*/ 6244823 w 6300250"/>
              <a:gd name="connsiteY78" fmla="*/ 3697289 h 6858002"/>
              <a:gd name="connsiteX79" fmla="*/ 6224668 w 6300250"/>
              <a:gd name="connsiteY79" fmla="*/ 3736977 h 6858002"/>
              <a:gd name="connsiteX80" fmla="*/ 6184358 w 6300250"/>
              <a:gd name="connsiteY80" fmla="*/ 3811589 h 6858002"/>
              <a:gd name="connsiteX81" fmla="*/ 6165882 w 6300250"/>
              <a:gd name="connsiteY81" fmla="*/ 3848102 h 6858002"/>
              <a:gd name="connsiteX82" fmla="*/ 6147406 w 6300250"/>
              <a:gd name="connsiteY82" fmla="*/ 3890964 h 6858002"/>
              <a:gd name="connsiteX83" fmla="*/ 6132291 w 6300250"/>
              <a:gd name="connsiteY83" fmla="*/ 3935414 h 6858002"/>
              <a:gd name="connsiteX84" fmla="*/ 6122213 w 6300250"/>
              <a:gd name="connsiteY84" fmla="*/ 3987802 h 6858002"/>
              <a:gd name="connsiteX85" fmla="*/ 6112135 w 6300250"/>
              <a:gd name="connsiteY85" fmla="*/ 4048127 h 6858002"/>
              <a:gd name="connsiteX86" fmla="*/ 6110455 w 6300250"/>
              <a:gd name="connsiteY86" fmla="*/ 4116389 h 6858002"/>
              <a:gd name="connsiteX87" fmla="*/ 6112135 w 6300250"/>
              <a:gd name="connsiteY87" fmla="*/ 4186239 h 6858002"/>
              <a:gd name="connsiteX88" fmla="*/ 6122213 w 6300250"/>
              <a:gd name="connsiteY88" fmla="*/ 4244977 h 6858002"/>
              <a:gd name="connsiteX89" fmla="*/ 6132291 w 6300250"/>
              <a:gd name="connsiteY89" fmla="*/ 4297364 h 6858002"/>
              <a:gd name="connsiteX90" fmla="*/ 6147406 w 6300250"/>
              <a:gd name="connsiteY90" fmla="*/ 4343402 h 6858002"/>
              <a:gd name="connsiteX91" fmla="*/ 6165882 w 6300250"/>
              <a:gd name="connsiteY91" fmla="*/ 4386264 h 6858002"/>
              <a:gd name="connsiteX92" fmla="*/ 6184358 w 6300250"/>
              <a:gd name="connsiteY92" fmla="*/ 4424364 h 6858002"/>
              <a:gd name="connsiteX93" fmla="*/ 6224668 w 6300250"/>
              <a:gd name="connsiteY93" fmla="*/ 4498977 h 6858002"/>
              <a:gd name="connsiteX94" fmla="*/ 6244823 w 6300250"/>
              <a:gd name="connsiteY94" fmla="*/ 4537077 h 6858002"/>
              <a:gd name="connsiteX95" fmla="*/ 6261619 w 6300250"/>
              <a:gd name="connsiteY95" fmla="*/ 4579939 h 6858002"/>
              <a:gd name="connsiteX96" fmla="*/ 6276736 w 6300250"/>
              <a:gd name="connsiteY96" fmla="*/ 4625977 h 6858002"/>
              <a:gd name="connsiteX97" fmla="*/ 6288493 w 6300250"/>
              <a:gd name="connsiteY97" fmla="*/ 4678364 h 6858002"/>
              <a:gd name="connsiteX98" fmla="*/ 6296891 w 6300250"/>
              <a:gd name="connsiteY98" fmla="*/ 4738689 h 6858002"/>
              <a:gd name="connsiteX99" fmla="*/ 6300250 w 6300250"/>
              <a:gd name="connsiteY99" fmla="*/ 4806952 h 6858002"/>
              <a:gd name="connsiteX100" fmla="*/ 6296891 w 6300250"/>
              <a:gd name="connsiteY100" fmla="*/ 4875214 h 6858002"/>
              <a:gd name="connsiteX101" fmla="*/ 6288493 w 6300250"/>
              <a:gd name="connsiteY101" fmla="*/ 4935539 h 6858002"/>
              <a:gd name="connsiteX102" fmla="*/ 6276736 w 6300250"/>
              <a:gd name="connsiteY102" fmla="*/ 4987927 h 6858002"/>
              <a:gd name="connsiteX103" fmla="*/ 6261619 w 6300250"/>
              <a:gd name="connsiteY103" fmla="*/ 5033964 h 6858002"/>
              <a:gd name="connsiteX104" fmla="*/ 6244823 w 6300250"/>
              <a:gd name="connsiteY104" fmla="*/ 5075239 h 6858002"/>
              <a:gd name="connsiteX105" fmla="*/ 6224668 w 6300250"/>
              <a:gd name="connsiteY105" fmla="*/ 5114927 h 6858002"/>
              <a:gd name="connsiteX106" fmla="*/ 6204513 w 6300250"/>
              <a:gd name="connsiteY106" fmla="*/ 5149852 h 6858002"/>
              <a:gd name="connsiteX107" fmla="*/ 6184358 w 6300250"/>
              <a:gd name="connsiteY107" fmla="*/ 5186364 h 6858002"/>
              <a:gd name="connsiteX108" fmla="*/ 6165882 w 6300250"/>
              <a:gd name="connsiteY108" fmla="*/ 5226052 h 6858002"/>
              <a:gd name="connsiteX109" fmla="*/ 6147406 w 6300250"/>
              <a:gd name="connsiteY109" fmla="*/ 5268914 h 6858002"/>
              <a:gd name="connsiteX110" fmla="*/ 6132291 w 6300250"/>
              <a:gd name="connsiteY110" fmla="*/ 5313364 h 6858002"/>
              <a:gd name="connsiteX111" fmla="*/ 6122213 w 6300250"/>
              <a:gd name="connsiteY111" fmla="*/ 5365752 h 6858002"/>
              <a:gd name="connsiteX112" fmla="*/ 6112135 w 6300250"/>
              <a:gd name="connsiteY112" fmla="*/ 5426077 h 6858002"/>
              <a:gd name="connsiteX113" fmla="*/ 6110455 w 6300250"/>
              <a:gd name="connsiteY113" fmla="*/ 5494339 h 6858002"/>
              <a:gd name="connsiteX114" fmla="*/ 6112135 w 6300250"/>
              <a:gd name="connsiteY114" fmla="*/ 5562602 h 6858002"/>
              <a:gd name="connsiteX115" fmla="*/ 6122213 w 6300250"/>
              <a:gd name="connsiteY115" fmla="*/ 5622927 h 6858002"/>
              <a:gd name="connsiteX116" fmla="*/ 6132291 w 6300250"/>
              <a:gd name="connsiteY116" fmla="*/ 5675314 h 6858002"/>
              <a:gd name="connsiteX117" fmla="*/ 6147406 w 6300250"/>
              <a:gd name="connsiteY117" fmla="*/ 5721352 h 6858002"/>
              <a:gd name="connsiteX118" fmla="*/ 6165882 w 6300250"/>
              <a:gd name="connsiteY118" fmla="*/ 5762627 h 6858002"/>
              <a:gd name="connsiteX119" fmla="*/ 6184358 w 6300250"/>
              <a:gd name="connsiteY119" fmla="*/ 5802314 h 6858002"/>
              <a:gd name="connsiteX120" fmla="*/ 6204513 w 6300250"/>
              <a:gd name="connsiteY120" fmla="*/ 5840414 h 6858002"/>
              <a:gd name="connsiteX121" fmla="*/ 6224668 w 6300250"/>
              <a:gd name="connsiteY121" fmla="*/ 5876927 h 6858002"/>
              <a:gd name="connsiteX122" fmla="*/ 6244823 w 6300250"/>
              <a:gd name="connsiteY122" fmla="*/ 5915027 h 6858002"/>
              <a:gd name="connsiteX123" fmla="*/ 6261619 w 6300250"/>
              <a:gd name="connsiteY123" fmla="*/ 5956302 h 6858002"/>
              <a:gd name="connsiteX124" fmla="*/ 6276736 w 6300250"/>
              <a:gd name="connsiteY124" fmla="*/ 6003927 h 6858002"/>
              <a:gd name="connsiteX125" fmla="*/ 6288493 w 6300250"/>
              <a:gd name="connsiteY125" fmla="*/ 6056314 h 6858002"/>
              <a:gd name="connsiteX126" fmla="*/ 6296891 w 6300250"/>
              <a:gd name="connsiteY126" fmla="*/ 6113464 h 6858002"/>
              <a:gd name="connsiteX127" fmla="*/ 6300250 w 6300250"/>
              <a:gd name="connsiteY127" fmla="*/ 6183314 h 6858002"/>
              <a:gd name="connsiteX128" fmla="*/ 6296891 w 6300250"/>
              <a:gd name="connsiteY128" fmla="*/ 6251577 h 6858002"/>
              <a:gd name="connsiteX129" fmla="*/ 6288493 w 6300250"/>
              <a:gd name="connsiteY129" fmla="*/ 6311902 h 6858002"/>
              <a:gd name="connsiteX130" fmla="*/ 6276736 w 6300250"/>
              <a:gd name="connsiteY130" fmla="*/ 6361114 h 6858002"/>
              <a:gd name="connsiteX131" fmla="*/ 6261619 w 6300250"/>
              <a:gd name="connsiteY131" fmla="*/ 6407152 h 6858002"/>
              <a:gd name="connsiteX132" fmla="*/ 6244823 w 6300250"/>
              <a:gd name="connsiteY132" fmla="*/ 6448427 h 6858002"/>
              <a:gd name="connsiteX133" fmla="*/ 6226348 w 6300250"/>
              <a:gd name="connsiteY133" fmla="*/ 6488114 h 6858002"/>
              <a:gd name="connsiteX134" fmla="*/ 6207872 w 6300250"/>
              <a:gd name="connsiteY134" fmla="*/ 6523039 h 6858002"/>
              <a:gd name="connsiteX135" fmla="*/ 6187717 w 6300250"/>
              <a:gd name="connsiteY135" fmla="*/ 6561139 h 6858002"/>
              <a:gd name="connsiteX136" fmla="*/ 6167562 w 6300250"/>
              <a:gd name="connsiteY136" fmla="*/ 6597652 h 6858002"/>
              <a:gd name="connsiteX137" fmla="*/ 6150766 w 6300250"/>
              <a:gd name="connsiteY137" fmla="*/ 6640514 h 6858002"/>
              <a:gd name="connsiteX138" fmla="*/ 6133970 w 6300250"/>
              <a:gd name="connsiteY138" fmla="*/ 6683377 h 6858002"/>
              <a:gd name="connsiteX139" fmla="*/ 6123892 w 6300250"/>
              <a:gd name="connsiteY139" fmla="*/ 6735764 h 6858002"/>
              <a:gd name="connsiteX140" fmla="*/ 6115495 w 6300250"/>
              <a:gd name="connsiteY140" fmla="*/ 6791327 h 6858002"/>
              <a:gd name="connsiteX141" fmla="*/ 6110455 w 6300250"/>
              <a:gd name="connsiteY141" fmla="*/ 6858002 h 6858002"/>
              <a:gd name="connsiteX142" fmla="*/ 3149600 w 6300250"/>
              <a:gd name="connsiteY142" fmla="*/ 6858002 h 6858002"/>
              <a:gd name="connsiteX143" fmla="*/ 2707087 w 6300250"/>
              <a:gd name="connsiteY143" fmla="*/ 6858002 h 6858002"/>
              <a:gd name="connsiteX144" fmla="*/ 0 w 6300250"/>
              <a:gd name="connsiteY144" fmla="*/ 6858002 h 6858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</a:cxnLst>
            <a:rect l="l" t="t" r="r" b="b"/>
            <a:pathLst>
              <a:path w="6300250" h="6858002">
                <a:moveTo>
                  <a:pt x="0" y="0"/>
                </a:moveTo>
                <a:lnTo>
                  <a:pt x="3149600" y="0"/>
                </a:lnTo>
                <a:lnTo>
                  <a:pt x="3149600" y="2"/>
                </a:lnTo>
                <a:lnTo>
                  <a:pt x="6110455" y="2"/>
                </a:lnTo>
                <a:lnTo>
                  <a:pt x="6115495" y="66677"/>
                </a:lnTo>
                <a:lnTo>
                  <a:pt x="6123892" y="122239"/>
                </a:lnTo>
                <a:lnTo>
                  <a:pt x="6133970" y="174627"/>
                </a:lnTo>
                <a:lnTo>
                  <a:pt x="6150766" y="217489"/>
                </a:lnTo>
                <a:lnTo>
                  <a:pt x="6167562" y="260352"/>
                </a:lnTo>
                <a:lnTo>
                  <a:pt x="6187717" y="296864"/>
                </a:lnTo>
                <a:lnTo>
                  <a:pt x="6207872" y="334964"/>
                </a:lnTo>
                <a:lnTo>
                  <a:pt x="6226348" y="369889"/>
                </a:lnTo>
                <a:lnTo>
                  <a:pt x="6244823" y="409577"/>
                </a:lnTo>
                <a:lnTo>
                  <a:pt x="6261619" y="450852"/>
                </a:lnTo>
                <a:lnTo>
                  <a:pt x="6276736" y="496889"/>
                </a:lnTo>
                <a:lnTo>
                  <a:pt x="6288493" y="546102"/>
                </a:lnTo>
                <a:lnTo>
                  <a:pt x="6296891" y="606427"/>
                </a:lnTo>
                <a:lnTo>
                  <a:pt x="6300250" y="673102"/>
                </a:lnTo>
                <a:lnTo>
                  <a:pt x="6296891" y="744539"/>
                </a:lnTo>
                <a:lnTo>
                  <a:pt x="6288493" y="801689"/>
                </a:lnTo>
                <a:lnTo>
                  <a:pt x="6276736" y="854077"/>
                </a:lnTo>
                <a:lnTo>
                  <a:pt x="6261619" y="901702"/>
                </a:lnTo>
                <a:lnTo>
                  <a:pt x="6244823" y="942977"/>
                </a:lnTo>
                <a:lnTo>
                  <a:pt x="6224668" y="981077"/>
                </a:lnTo>
                <a:lnTo>
                  <a:pt x="6204513" y="1017589"/>
                </a:lnTo>
                <a:lnTo>
                  <a:pt x="6184358" y="1055689"/>
                </a:lnTo>
                <a:lnTo>
                  <a:pt x="6165882" y="1095377"/>
                </a:lnTo>
                <a:lnTo>
                  <a:pt x="6147406" y="1136652"/>
                </a:lnTo>
                <a:lnTo>
                  <a:pt x="6132291" y="1182689"/>
                </a:lnTo>
                <a:lnTo>
                  <a:pt x="6122213" y="1235077"/>
                </a:lnTo>
                <a:lnTo>
                  <a:pt x="6112135" y="1295402"/>
                </a:lnTo>
                <a:lnTo>
                  <a:pt x="6110455" y="1363664"/>
                </a:lnTo>
                <a:lnTo>
                  <a:pt x="6112135" y="1431927"/>
                </a:lnTo>
                <a:lnTo>
                  <a:pt x="6122213" y="1492252"/>
                </a:lnTo>
                <a:lnTo>
                  <a:pt x="6132291" y="1544639"/>
                </a:lnTo>
                <a:lnTo>
                  <a:pt x="6147406" y="1589089"/>
                </a:lnTo>
                <a:lnTo>
                  <a:pt x="6165882" y="1631952"/>
                </a:lnTo>
                <a:lnTo>
                  <a:pt x="6184358" y="1671639"/>
                </a:lnTo>
                <a:lnTo>
                  <a:pt x="6204513" y="1708152"/>
                </a:lnTo>
                <a:lnTo>
                  <a:pt x="6224668" y="1743077"/>
                </a:lnTo>
                <a:lnTo>
                  <a:pt x="6244823" y="1782764"/>
                </a:lnTo>
                <a:lnTo>
                  <a:pt x="6261619" y="1824039"/>
                </a:lnTo>
                <a:lnTo>
                  <a:pt x="6276736" y="1870077"/>
                </a:lnTo>
                <a:lnTo>
                  <a:pt x="6288493" y="1922464"/>
                </a:lnTo>
                <a:lnTo>
                  <a:pt x="6296891" y="1982789"/>
                </a:lnTo>
                <a:lnTo>
                  <a:pt x="6300250" y="2051052"/>
                </a:lnTo>
                <a:lnTo>
                  <a:pt x="6296891" y="2119314"/>
                </a:lnTo>
                <a:lnTo>
                  <a:pt x="6288493" y="2179639"/>
                </a:lnTo>
                <a:lnTo>
                  <a:pt x="6276736" y="2232027"/>
                </a:lnTo>
                <a:lnTo>
                  <a:pt x="6261619" y="2278064"/>
                </a:lnTo>
                <a:lnTo>
                  <a:pt x="6244823" y="2319339"/>
                </a:lnTo>
                <a:lnTo>
                  <a:pt x="6224668" y="2359027"/>
                </a:lnTo>
                <a:lnTo>
                  <a:pt x="6204513" y="2395539"/>
                </a:lnTo>
                <a:lnTo>
                  <a:pt x="6184358" y="2433639"/>
                </a:lnTo>
                <a:lnTo>
                  <a:pt x="6165882" y="2471739"/>
                </a:lnTo>
                <a:lnTo>
                  <a:pt x="6147406" y="2513014"/>
                </a:lnTo>
                <a:lnTo>
                  <a:pt x="6132291" y="2560639"/>
                </a:lnTo>
                <a:lnTo>
                  <a:pt x="6122213" y="2613027"/>
                </a:lnTo>
                <a:lnTo>
                  <a:pt x="6112135" y="2671764"/>
                </a:lnTo>
                <a:lnTo>
                  <a:pt x="6110455" y="2741614"/>
                </a:lnTo>
                <a:lnTo>
                  <a:pt x="6112135" y="2809877"/>
                </a:lnTo>
                <a:lnTo>
                  <a:pt x="6122213" y="2868614"/>
                </a:lnTo>
                <a:lnTo>
                  <a:pt x="6132291" y="2922589"/>
                </a:lnTo>
                <a:lnTo>
                  <a:pt x="6147406" y="2967039"/>
                </a:lnTo>
                <a:lnTo>
                  <a:pt x="6165882" y="3009902"/>
                </a:lnTo>
                <a:lnTo>
                  <a:pt x="6184358" y="3046414"/>
                </a:lnTo>
                <a:lnTo>
                  <a:pt x="6204513" y="3084514"/>
                </a:lnTo>
                <a:lnTo>
                  <a:pt x="6224668" y="3121027"/>
                </a:lnTo>
                <a:lnTo>
                  <a:pt x="6244823" y="3160714"/>
                </a:lnTo>
                <a:lnTo>
                  <a:pt x="6261619" y="3201989"/>
                </a:lnTo>
                <a:lnTo>
                  <a:pt x="6276736" y="3248027"/>
                </a:lnTo>
                <a:lnTo>
                  <a:pt x="6288493" y="3300414"/>
                </a:lnTo>
                <a:lnTo>
                  <a:pt x="6296891" y="3360739"/>
                </a:lnTo>
                <a:lnTo>
                  <a:pt x="6300250" y="3427414"/>
                </a:lnTo>
                <a:lnTo>
                  <a:pt x="6296891" y="3497264"/>
                </a:lnTo>
                <a:lnTo>
                  <a:pt x="6288493" y="3557589"/>
                </a:lnTo>
                <a:lnTo>
                  <a:pt x="6276736" y="3609977"/>
                </a:lnTo>
                <a:lnTo>
                  <a:pt x="6261619" y="3656014"/>
                </a:lnTo>
                <a:lnTo>
                  <a:pt x="6244823" y="3697289"/>
                </a:lnTo>
                <a:lnTo>
                  <a:pt x="6224668" y="3736977"/>
                </a:lnTo>
                <a:lnTo>
                  <a:pt x="6184358" y="3811589"/>
                </a:lnTo>
                <a:lnTo>
                  <a:pt x="6165882" y="3848102"/>
                </a:lnTo>
                <a:lnTo>
                  <a:pt x="6147406" y="3890964"/>
                </a:lnTo>
                <a:lnTo>
                  <a:pt x="6132291" y="3935414"/>
                </a:lnTo>
                <a:lnTo>
                  <a:pt x="6122213" y="3987802"/>
                </a:lnTo>
                <a:lnTo>
                  <a:pt x="6112135" y="4048127"/>
                </a:lnTo>
                <a:lnTo>
                  <a:pt x="6110455" y="4116389"/>
                </a:lnTo>
                <a:lnTo>
                  <a:pt x="6112135" y="4186239"/>
                </a:lnTo>
                <a:lnTo>
                  <a:pt x="6122213" y="4244977"/>
                </a:lnTo>
                <a:lnTo>
                  <a:pt x="6132291" y="4297364"/>
                </a:lnTo>
                <a:lnTo>
                  <a:pt x="6147406" y="4343402"/>
                </a:lnTo>
                <a:lnTo>
                  <a:pt x="6165882" y="4386264"/>
                </a:lnTo>
                <a:lnTo>
                  <a:pt x="6184358" y="4424364"/>
                </a:lnTo>
                <a:lnTo>
                  <a:pt x="6224668" y="4498977"/>
                </a:lnTo>
                <a:lnTo>
                  <a:pt x="6244823" y="4537077"/>
                </a:lnTo>
                <a:lnTo>
                  <a:pt x="6261619" y="4579939"/>
                </a:lnTo>
                <a:lnTo>
                  <a:pt x="6276736" y="4625977"/>
                </a:lnTo>
                <a:lnTo>
                  <a:pt x="6288493" y="4678364"/>
                </a:lnTo>
                <a:lnTo>
                  <a:pt x="6296891" y="4738689"/>
                </a:lnTo>
                <a:lnTo>
                  <a:pt x="6300250" y="4806952"/>
                </a:lnTo>
                <a:lnTo>
                  <a:pt x="6296891" y="4875214"/>
                </a:lnTo>
                <a:lnTo>
                  <a:pt x="6288493" y="4935539"/>
                </a:lnTo>
                <a:lnTo>
                  <a:pt x="6276736" y="4987927"/>
                </a:lnTo>
                <a:lnTo>
                  <a:pt x="6261619" y="5033964"/>
                </a:lnTo>
                <a:lnTo>
                  <a:pt x="6244823" y="5075239"/>
                </a:lnTo>
                <a:lnTo>
                  <a:pt x="6224668" y="5114927"/>
                </a:lnTo>
                <a:lnTo>
                  <a:pt x="6204513" y="5149852"/>
                </a:lnTo>
                <a:lnTo>
                  <a:pt x="6184358" y="5186364"/>
                </a:lnTo>
                <a:lnTo>
                  <a:pt x="6165882" y="5226052"/>
                </a:lnTo>
                <a:lnTo>
                  <a:pt x="6147406" y="5268914"/>
                </a:lnTo>
                <a:lnTo>
                  <a:pt x="6132291" y="5313364"/>
                </a:lnTo>
                <a:lnTo>
                  <a:pt x="6122213" y="5365752"/>
                </a:lnTo>
                <a:lnTo>
                  <a:pt x="6112135" y="5426077"/>
                </a:lnTo>
                <a:lnTo>
                  <a:pt x="6110455" y="5494339"/>
                </a:lnTo>
                <a:lnTo>
                  <a:pt x="6112135" y="5562602"/>
                </a:lnTo>
                <a:lnTo>
                  <a:pt x="6122213" y="5622927"/>
                </a:lnTo>
                <a:lnTo>
                  <a:pt x="6132291" y="5675314"/>
                </a:lnTo>
                <a:lnTo>
                  <a:pt x="6147406" y="5721352"/>
                </a:lnTo>
                <a:lnTo>
                  <a:pt x="6165882" y="5762627"/>
                </a:lnTo>
                <a:lnTo>
                  <a:pt x="6184358" y="5802314"/>
                </a:lnTo>
                <a:lnTo>
                  <a:pt x="6204513" y="5840414"/>
                </a:lnTo>
                <a:lnTo>
                  <a:pt x="6224668" y="5876927"/>
                </a:lnTo>
                <a:lnTo>
                  <a:pt x="6244823" y="5915027"/>
                </a:lnTo>
                <a:lnTo>
                  <a:pt x="6261619" y="5956302"/>
                </a:lnTo>
                <a:lnTo>
                  <a:pt x="6276736" y="6003927"/>
                </a:lnTo>
                <a:lnTo>
                  <a:pt x="6288493" y="6056314"/>
                </a:lnTo>
                <a:lnTo>
                  <a:pt x="6296891" y="6113464"/>
                </a:lnTo>
                <a:lnTo>
                  <a:pt x="6300250" y="6183314"/>
                </a:lnTo>
                <a:lnTo>
                  <a:pt x="6296891" y="6251577"/>
                </a:lnTo>
                <a:lnTo>
                  <a:pt x="6288493" y="6311902"/>
                </a:lnTo>
                <a:lnTo>
                  <a:pt x="6276736" y="6361114"/>
                </a:lnTo>
                <a:lnTo>
                  <a:pt x="6261619" y="6407152"/>
                </a:lnTo>
                <a:lnTo>
                  <a:pt x="6244823" y="6448427"/>
                </a:lnTo>
                <a:lnTo>
                  <a:pt x="6226348" y="6488114"/>
                </a:lnTo>
                <a:lnTo>
                  <a:pt x="6207872" y="6523039"/>
                </a:lnTo>
                <a:lnTo>
                  <a:pt x="6187717" y="6561139"/>
                </a:lnTo>
                <a:lnTo>
                  <a:pt x="6167562" y="6597652"/>
                </a:lnTo>
                <a:lnTo>
                  <a:pt x="6150766" y="6640514"/>
                </a:lnTo>
                <a:lnTo>
                  <a:pt x="6133970" y="6683377"/>
                </a:lnTo>
                <a:lnTo>
                  <a:pt x="6123892" y="6735764"/>
                </a:lnTo>
                <a:lnTo>
                  <a:pt x="6115495" y="6791327"/>
                </a:lnTo>
                <a:lnTo>
                  <a:pt x="6110455" y="6858002"/>
                </a:lnTo>
                <a:lnTo>
                  <a:pt x="3149600" y="6858002"/>
                </a:lnTo>
                <a:lnTo>
                  <a:pt x="2707087" y="6858002"/>
                </a:lnTo>
                <a:lnTo>
                  <a:pt x="0" y="6858002"/>
                </a:lnTo>
                <a:close/>
              </a:path>
            </a:pathLst>
          </a:cu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27D2B042-ECAA-3D4B-A8A3-FA586327F9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1933" y="1162940"/>
            <a:ext cx="4515598" cy="4532120"/>
          </a:xfrm>
        </p:spPr>
        <p:txBody>
          <a:bodyPr anchor="ctr">
            <a:normAutofit/>
          </a:bodyPr>
          <a:lstStyle/>
          <a:p>
            <a:r>
              <a:rPr lang="nl-BE" sz="4400" dirty="0">
                <a:solidFill>
                  <a:srgbClr val="2A1A00"/>
                </a:solidFill>
              </a:rPr>
              <a:t>Sound box 3:</a:t>
            </a:r>
            <a:br>
              <a:rPr lang="nl-BE" sz="4400" dirty="0">
                <a:solidFill>
                  <a:srgbClr val="2A1A00"/>
                </a:solidFill>
              </a:rPr>
            </a:br>
            <a:r>
              <a:rPr lang="nl-BE" sz="4400" dirty="0">
                <a:solidFill>
                  <a:srgbClr val="2A1A00"/>
                </a:solidFill>
              </a:rPr>
              <a:t>Cat 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3B475C6-1445-41C7-9360-49FD7C1C1E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179CEB95-EC65-9742-852E-C3E8F34A09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49271" y="1128451"/>
            <a:ext cx="4680729" cy="4566609"/>
          </a:xfrm>
        </p:spPr>
        <p:txBody>
          <a:bodyPr anchor="ctr">
            <a:normAutofit/>
          </a:bodyPr>
          <a:lstStyle/>
          <a:p>
            <a:endParaRPr lang="nl-BE" dirty="0"/>
          </a:p>
        </p:txBody>
      </p:sp>
      <p:pic>
        <p:nvPicPr>
          <p:cNvPr id="4" name="Opgenomen geluid" descr="Opgenomen geluid">
            <a:hlinkClick r:id="" action="ppaction://media"/>
            <a:extLst>
              <a:ext uri="{FF2B5EF4-FFF2-40B4-BE49-F238E27FC236}">
                <a16:creationId xmlns:a16="http://schemas.microsoft.com/office/drawing/2014/main" id="{772C15A7-E864-CB46-B328-04148B777CD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433324" y="3005355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8608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5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6F0F283-C8B6-4598-89C9-C404C98A57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0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E473B0C0-761B-443F-97A0-9D6E01FBB7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-1" y="-2"/>
            <a:ext cx="6300250" cy="6858002"/>
          </a:xfrm>
          <a:custGeom>
            <a:avLst/>
            <a:gdLst>
              <a:gd name="connsiteX0" fmla="*/ 0 w 6300250"/>
              <a:gd name="connsiteY0" fmla="*/ 0 h 6858002"/>
              <a:gd name="connsiteX1" fmla="*/ 3149600 w 6300250"/>
              <a:gd name="connsiteY1" fmla="*/ 0 h 6858002"/>
              <a:gd name="connsiteX2" fmla="*/ 3149600 w 6300250"/>
              <a:gd name="connsiteY2" fmla="*/ 2 h 6858002"/>
              <a:gd name="connsiteX3" fmla="*/ 6110455 w 6300250"/>
              <a:gd name="connsiteY3" fmla="*/ 2 h 6858002"/>
              <a:gd name="connsiteX4" fmla="*/ 6115495 w 6300250"/>
              <a:gd name="connsiteY4" fmla="*/ 66677 h 6858002"/>
              <a:gd name="connsiteX5" fmla="*/ 6123892 w 6300250"/>
              <a:gd name="connsiteY5" fmla="*/ 122239 h 6858002"/>
              <a:gd name="connsiteX6" fmla="*/ 6133970 w 6300250"/>
              <a:gd name="connsiteY6" fmla="*/ 174627 h 6858002"/>
              <a:gd name="connsiteX7" fmla="*/ 6150766 w 6300250"/>
              <a:gd name="connsiteY7" fmla="*/ 217489 h 6858002"/>
              <a:gd name="connsiteX8" fmla="*/ 6167562 w 6300250"/>
              <a:gd name="connsiteY8" fmla="*/ 260352 h 6858002"/>
              <a:gd name="connsiteX9" fmla="*/ 6187717 w 6300250"/>
              <a:gd name="connsiteY9" fmla="*/ 296864 h 6858002"/>
              <a:gd name="connsiteX10" fmla="*/ 6207872 w 6300250"/>
              <a:gd name="connsiteY10" fmla="*/ 334964 h 6858002"/>
              <a:gd name="connsiteX11" fmla="*/ 6226348 w 6300250"/>
              <a:gd name="connsiteY11" fmla="*/ 369889 h 6858002"/>
              <a:gd name="connsiteX12" fmla="*/ 6244823 w 6300250"/>
              <a:gd name="connsiteY12" fmla="*/ 409577 h 6858002"/>
              <a:gd name="connsiteX13" fmla="*/ 6261619 w 6300250"/>
              <a:gd name="connsiteY13" fmla="*/ 450852 h 6858002"/>
              <a:gd name="connsiteX14" fmla="*/ 6276736 w 6300250"/>
              <a:gd name="connsiteY14" fmla="*/ 496889 h 6858002"/>
              <a:gd name="connsiteX15" fmla="*/ 6288493 w 6300250"/>
              <a:gd name="connsiteY15" fmla="*/ 546102 h 6858002"/>
              <a:gd name="connsiteX16" fmla="*/ 6296891 w 6300250"/>
              <a:gd name="connsiteY16" fmla="*/ 606427 h 6858002"/>
              <a:gd name="connsiteX17" fmla="*/ 6300250 w 6300250"/>
              <a:gd name="connsiteY17" fmla="*/ 673102 h 6858002"/>
              <a:gd name="connsiteX18" fmla="*/ 6296891 w 6300250"/>
              <a:gd name="connsiteY18" fmla="*/ 744539 h 6858002"/>
              <a:gd name="connsiteX19" fmla="*/ 6288493 w 6300250"/>
              <a:gd name="connsiteY19" fmla="*/ 801689 h 6858002"/>
              <a:gd name="connsiteX20" fmla="*/ 6276736 w 6300250"/>
              <a:gd name="connsiteY20" fmla="*/ 854077 h 6858002"/>
              <a:gd name="connsiteX21" fmla="*/ 6261619 w 6300250"/>
              <a:gd name="connsiteY21" fmla="*/ 901702 h 6858002"/>
              <a:gd name="connsiteX22" fmla="*/ 6244823 w 6300250"/>
              <a:gd name="connsiteY22" fmla="*/ 942977 h 6858002"/>
              <a:gd name="connsiteX23" fmla="*/ 6224668 w 6300250"/>
              <a:gd name="connsiteY23" fmla="*/ 981077 h 6858002"/>
              <a:gd name="connsiteX24" fmla="*/ 6204513 w 6300250"/>
              <a:gd name="connsiteY24" fmla="*/ 1017589 h 6858002"/>
              <a:gd name="connsiteX25" fmla="*/ 6184358 w 6300250"/>
              <a:gd name="connsiteY25" fmla="*/ 1055689 h 6858002"/>
              <a:gd name="connsiteX26" fmla="*/ 6165882 w 6300250"/>
              <a:gd name="connsiteY26" fmla="*/ 1095377 h 6858002"/>
              <a:gd name="connsiteX27" fmla="*/ 6147406 w 6300250"/>
              <a:gd name="connsiteY27" fmla="*/ 1136652 h 6858002"/>
              <a:gd name="connsiteX28" fmla="*/ 6132291 w 6300250"/>
              <a:gd name="connsiteY28" fmla="*/ 1182689 h 6858002"/>
              <a:gd name="connsiteX29" fmla="*/ 6122213 w 6300250"/>
              <a:gd name="connsiteY29" fmla="*/ 1235077 h 6858002"/>
              <a:gd name="connsiteX30" fmla="*/ 6112135 w 6300250"/>
              <a:gd name="connsiteY30" fmla="*/ 1295402 h 6858002"/>
              <a:gd name="connsiteX31" fmla="*/ 6110455 w 6300250"/>
              <a:gd name="connsiteY31" fmla="*/ 1363664 h 6858002"/>
              <a:gd name="connsiteX32" fmla="*/ 6112135 w 6300250"/>
              <a:gd name="connsiteY32" fmla="*/ 1431927 h 6858002"/>
              <a:gd name="connsiteX33" fmla="*/ 6122213 w 6300250"/>
              <a:gd name="connsiteY33" fmla="*/ 1492252 h 6858002"/>
              <a:gd name="connsiteX34" fmla="*/ 6132291 w 6300250"/>
              <a:gd name="connsiteY34" fmla="*/ 1544639 h 6858002"/>
              <a:gd name="connsiteX35" fmla="*/ 6147406 w 6300250"/>
              <a:gd name="connsiteY35" fmla="*/ 1589089 h 6858002"/>
              <a:gd name="connsiteX36" fmla="*/ 6165882 w 6300250"/>
              <a:gd name="connsiteY36" fmla="*/ 1631952 h 6858002"/>
              <a:gd name="connsiteX37" fmla="*/ 6184358 w 6300250"/>
              <a:gd name="connsiteY37" fmla="*/ 1671639 h 6858002"/>
              <a:gd name="connsiteX38" fmla="*/ 6204513 w 6300250"/>
              <a:gd name="connsiteY38" fmla="*/ 1708152 h 6858002"/>
              <a:gd name="connsiteX39" fmla="*/ 6224668 w 6300250"/>
              <a:gd name="connsiteY39" fmla="*/ 1743077 h 6858002"/>
              <a:gd name="connsiteX40" fmla="*/ 6244823 w 6300250"/>
              <a:gd name="connsiteY40" fmla="*/ 1782764 h 6858002"/>
              <a:gd name="connsiteX41" fmla="*/ 6261619 w 6300250"/>
              <a:gd name="connsiteY41" fmla="*/ 1824039 h 6858002"/>
              <a:gd name="connsiteX42" fmla="*/ 6276736 w 6300250"/>
              <a:gd name="connsiteY42" fmla="*/ 1870077 h 6858002"/>
              <a:gd name="connsiteX43" fmla="*/ 6288493 w 6300250"/>
              <a:gd name="connsiteY43" fmla="*/ 1922464 h 6858002"/>
              <a:gd name="connsiteX44" fmla="*/ 6296891 w 6300250"/>
              <a:gd name="connsiteY44" fmla="*/ 1982789 h 6858002"/>
              <a:gd name="connsiteX45" fmla="*/ 6300250 w 6300250"/>
              <a:gd name="connsiteY45" fmla="*/ 2051052 h 6858002"/>
              <a:gd name="connsiteX46" fmla="*/ 6296891 w 6300250"/>
              <a:gd name="connsiteY46" fmla="*/ 2119314 h 6858002"/>
              <a:gd name="connsiteX47" fmla="*/ 6288493 w 6300250"/>
              <a:gd name="connsiteY47" fmla="*/ 2179639 h 6858002"/>
              <a:gd name="connsiteX48" fmla="*/ 6276736 w 6300250"/>
              <a:gd name="connsiteY48" fmla="*/ 2232027 h 6858002"/>
              <a:gd name="connsiteX49" fmla="*/ 6261619 w 6300250"/>
              <a:gd name="connsiteY49" fmla="*/ 2278064 h 6858002"/>
              <a:gd name="connsiteX50" fmla="*/ 6244823 w 6300250"/>
              <a:gd name="connsiteY50" fmla="*/ 2319339 h 6858002"/>
              <a:gd name="connsiteX51" fmla="*/ 6224668 w 6300250"/>
              <a:gd name="connsiteY51" fmla="*/ 2359027 h 6858002"/>
              <a:gd name="connsiteX52" fmla="*/ 6204513 w 6300250"/>
              <a:gd name="connsiteY52" fmla="*/ 2395539 h 6858002"/>
              <a:gd name="connsiteX53" fmla="*/ 6184358 w 6300250"/>
              <a:gd name="connsiteY53" fmla="*/ 2433639 h 6858002"/>
              <a:gd name="connsiteX54" fmla="*/ 6165882 w 6300250"/>
              <a:gd name="connsiteY54" fmla="*/ 2471739 h 6858002"/>
              <a:gd name="connsiteX55" fmla="*/ 6147406 w 6300250"/>
              <a:gd name="connsiteY55" fmla="*/ 2513014 h 6858002"/>
              <a:gd name="connsiteX56" fmla="*/ 6132291 w 6300250"/>
              <a:gd name="connsiteY56" fmla="*/ 2560639 h 6858002"/>
              <a:gd name="connsiteX57" fmla="*/ 6122213 w 6300250"/>
              <a:gd name="connsiteY57" fmla="*/ 2613027 h 6858002"/>
              <a:gd name="connsiteX58" fmla="*/ 6112135 w 6300250"/>
              <a:gd name="connsiteY58" fmla="*/ 2671764 h 6858002"/>
              <a:gd name="connsiteX59" fmla="*/ 6110455 w 6300250"/>
              <a:gd name="connsiteY59" fmla="*/ 2741614 h 6858002"/>
              <a:gd name="connsiteX60" fmla="*/ 6112135 w 6300250"/>
              <a:gd name="connsiteY60" fmla="*/ 2809877 h 6858002"/>
              <a:gd name="connsiteX61" fmla="*/ 6122213 w 6300250"/>
              <a:gd name="connsiteY61" fmla="*/ 2868614 h 6858002"/>
              <a:gd name="connsiteX62" fmla="*/ 6132291 w 6300250"/>
              <a:gd name="connsiteY62" fmla="*/ 2922589 h 6858002"/>
              <a:gd name="connsiteX63" fmla="*/ 6147406 w 6300250"/>
              <a:gd name="connsiteY63" fmla="*/ 2967039 h 6858002"/>
              <a:gd name="connsiteX64" fmla="*/ 6165882 w 6300250"/>
              <a:gd name="connsiteY64" fmla="*/ 3009902 h 6858002"/>
              <a:gd name="connsiteX65" fmla="*/ 6184358 w 6300250"/>
              <a:gd name="connsiteY65" fmla="*/ 3046414 h 6858002"/>
              <a:gd name="connsiteX66" fmla="*/ 6204513 w 6300250"/>
              <a:gd name="connsiteY66" fmla="*/ 3084514 h 6858002"/>
              <a:gd name="connsiteX67" fmla="*/ 6224668 w 6300250"/>
              <a:gd name="connsiteY67" fmla="*/ 3121027 h 6858002"/>
              <a:gd name="connsiteX68" fmla="*/ 6244823 w 6300250"/>
              <a:gd name="connsiteY68" fmla="*/ 3160714 h 6858002"/>
              <a:gd name="connsiteX69" fmla="*/ 6261619 w 6300250"/>
              <a:gd name="connsiteY69" fmla="*/ 3201989 h 6858002"/>
              <a:gd name="connsiteX70" fmla="*/ 6276736 w 6300250"/>
              <a:gd name="connsiteY70" fmla="*/ 3248027 h 6858002"/>
              <a:gd name="connsiteX71" fmla="*/ 6288493 w 6300250"/>
              <a:gd name="connsiteY71" fmla="*/ 3300414 h 6858002"/>
              <a:gd name="connsiteX72" fmla="*/ 6296891 w 6300250"/>
              <a:gd name="connsiteY72" fmla="*/ 3360739 h 6858002"/>
              <a:gd name="connsiteX73" fmla="*/ 6300250 w 6300250"/>
              <a:gd name="connsiteY73" fmla="*/ 3427414 h 6858002"/>
              <a:gd name="connsiteX74" fmla="*/ 6296891 w 6300250"/>
              <a:gd name="connsiteY74" fmla="*/ 3497264 h 6858002"/>
              <a:gd name="connsiteX75" fmla="*/ 6288493 w 6300250"/>
              <a:gd name="connsiteY75" fmla="*/ 3557589 h 6858002"/>
              <a:gd name="connsiteX76" fmla="*/ 6276736 w 6300250"/>
              <a:gd name="connsiteY76" fmla="*/ 3609977 h 6858002"/>
              <a:gd name="connsiteX77" fmla="*/ 6261619 w 6300250"/>
              <a:gd name="connsiteY77" fmla="*/ 3656014 h 6858002"/>
              <a:gd name="connsiteX78" fmla="*/ 6244823 w 6300250"/>
              <a:gd name="connsiteY78" fmla="*/ 3697289 h 6858002"/>
              <a:gd name="connsiteX79" fmla="*/ 6224668 w 6300250"/>
              <a:gd name="connsiteY79" fmla="*/ 3736977 h 6858002"/>
              <a:gd name="connsiteX80" fmla="*/ 6184358 w 6300250"/>
              <a:gd name="connsiteY80" fmla="*/ 3811589 h 6858002"/>
              <a:gd name="connsiteX81" fmla="*/ 6165882 w 6300250"/>
              <a:gd name="connsiteY81" fmla="*/ 3848102 h 6858002"/>
              <a:gd name="connsiteX82" fmla="*/ 6147406 w 6300250"/>
              <a:gd name="connsiteY82" fmla="*/ 3890964 h 6858002"/>
              <a:gd name="connsiteX83" fmla="*/ 6132291 w 6300250"/>
              <a:gd name="connsiteY83" fmla="*/ 3935414 h 6858002"/>
              <a:gd name="connsiteX84" fmla="*/ 6122213 w 6300250"/>
              <a:gd name="connsiteY84" fmla="*/ 3987802 h 6858002"/>
              <a:gd name="connsiteX85" fmla="*/ 6112135 w 6300250"/>
              <a:gd name="connsiteY85" fmla="*/ 4048127 h 6858002"/>
              <a:gd name="connsiteX86" fmla="*/ 6110455 w 6300250"/>
              <a:gd name="connsiteY86" fmla="*/ 4116389 h 6858002"/>
              <a:gd name="connsiteX87" fmla="*/ 6112135 w 6300250"/>
              <a:gd name="connsiteY87" fmla="*/ 4186239 h 6858002"/>
              <a:gd name="connsiteX88" fmla="*/ 6122213 w 6300250"/>
              <a:gd name="connsiteY88" fmla="*/ 4244977 h 6858002"/>
              <a:gd name="connsiteX89" fmla="*/ 6132291 w 6300250"/>
              <a:gd name="connsiteY89" fmla="*/ 4297364 h 6858002"/>
              <a:gd name="connsiteX90" fmla="*/ 6147406 w 6300250"/>
              <a:gd name="connsiteY90" fmla="*/ 4343402 h 6858002"/>
              <a:gd name="connsiteX91" fmla="*/ 6165882 w 6300250"/>
              <a:gd name="connsiteY91" fmla="*/ 4386264 h 6858002"/>
              <a:gd name="connsiteX92" fmla="*/ 6184358 w 6300250"/>
              <a:gd name="connsiteY92" fmla="*/ 4424364 h 6858002"/>
              <a:gd name="connsiteX93" fmla="*/ 6224668 w 6300250"/>
              <a:gd name="connsiteY93" fmla="*/ 4498977 h 6858002"/>
              <a:gd name="connsiteX94" fmla="*/ 6244823 w 6300250"/>
              <a:gd name="connsiteY94" fmla="*/ 4537077 h 6858002"/>
              <a:gd name="connsiteX95" fmla="*/ 6261619 w 6300250"/>
              <a:gd name="connsiteY95" fmla="*/ 4579939 h 6858002"/>
              <a:gd name="connsiteX96" fmla="*/ 6276736 w 6300250"/>
              <a:gd name="connsiteY96" fmla="*/ 4625977 h 6858002"/>
              <a:gd name="connsiteX97" fmla="*/ 6288493 w 6300250"/>
              <a:gd name="connsiteY97" fmla="*/ 4678364 h 6858002"/>
              <a:gd name="connsiteX98" fmla="*/ 6296891 w 6300250"/>
              <a:gd name="connsiteY98" fmla="*/ 4738689 h 6858002"/>
              <a:gd name="connsiteX99" fmla="*/ 6300250 w 6300250"/>
              <a:gd name="connsiteY99" fmla="*/ 4806952 h 6858002"/>
              <a:gd name="connsiteX100" fmla="*/ 6296891 w 6300250"/>
              <a:gd name="connsiteY100" fmla="*/ 4875214 h 6858002"/>
              <a:gd name="connsiteX101" fmla="*/ 6288493 w 6300250"/>
              <a:gd name="connsiteY101" fmla="*/ 4935539 h 6858002"/>
              <a:gd name="connsiteX102" fmla="*/ 6276736 w 6300250"/>
              <a:gd name="connsiteY102" fmla="*/ 4987927 h 6858002"/>
              <a:gd name="connsiteX103" fmla="*/ 6261619 w 6300250"/>
              <a:gd name="connsiteY103" fmla="*/ 5033964 h 6858002"/>
              <a:gd name="connsiteX104" fmla="*/ 6244823 w 6300250"/>
              <a:gd name="connsiteY104" fmla="*/ 5075239 h 6858002"/>
              <a:gd name="connsiteX105" fmla="*/ 6224668 w 6300250"/>
              <a:gd name="connsiteY105" fmla="*/ 5114927 h 6858002"/>
              <a:gd name="connsiteX106" fmla="*/ 6204513 w 6300250"/>
              <a:gd name="connsiteY106" fmla="*/ 5149852 h 6858002"/>
              <a:gd name="connsiteX107" fmla="*/ 6184358 w 6300250"/>
              <a:gd name="connsiteY107" fmla="*/ 5186364 h 6858002"/>
              <a:gd name="connsiteX108" fmla="*/ 6165882 w 6300250"/>
              <a:gd name="connsiteY108" fmla="*/ 5226052 h 6858002"/>
              <a:gd name="connsiteX109" fmla="*/ 6147406 w 6300250"/>
              <a:gd name="connsiteY109" fmla="*/ 5268914 h 6858002"/>
              <a:gd name="connsiteX110" fmla="*/ 6132291 w 6300250"/>
              <a:gd name="connsiteY110" fmla="*/ 5313364 h 6858002"/>
              <a:gd name="connsiteX111" fmla="*/ 6122213 w 6300250"/>
              <a:gd name="connsiteY111" fmla="*/ 5365752 h 6858002"/>
              <a:gd name="connsiteX112" fmla="*/ 6112135 w 6300250"/>
              <a:gd name="connsiteY112" fmla="*/ 5426077 h 6858002"/>
              <a:gd name="connsiteX113" fmla="*/ 6110455 w 6300250"/>
              <a:gd name="connsiteY113" fmla="*/ 5494339 h 6858002"/>
              <a:gd name="connsiteX114" fmla="*/ 6112135 w 6300250"/>
              <a:gd name="connsiteY114" fmla="*/ 5562602 h 6858002"/>
              <a:gd name="connsiteX115" fmla="*/ 6122213 w 6300250"/>
              <a:gd name="connsiteY115" fmla="*/ 5622927 h 6858002"/>
              <a:gd name="connsiteX116" fmla="*/ 6132291 w 6300250"/>
              <a:gd name="connsiteY116" fmla="*/ 5675314 h 6858002"/>
              <a:gd name="connsiteX117" fmla="*/ 6147406 w 6300250"/>
              <a:gd name="connsiteY117" fmla="*/ 5721352 h 6858002"/>
              <a:gd name="connsiteX118" fmla="*/ 6165882 w 6300250"/>
              <a:gd name="connsiteY118" fmla="*/ 5762627 h 6858002"/>
              <a:gd name="connsiteX119" fmla="*/ 6184358 w 6300250"/>
              <a:gd name="connsiteY119" fmla="*/ 5802314 h 6858002"/>
              <a:gd name="connsiteX120" fmla="*/ 6204513 w 6300250"/>
              <a:gd name="connsiteY120" fmla="*/ 5840414 h 6858002"/>
              <a:gd name="connsiteX121" fmla="*/ 6224668 w 6300250"/>
              <a:gd name="connsiteY121" fmla="*/ 5876927 h 6858002"/>
              <a:gd name="connsiteX122" fmla="*/ 6244823 w 6300250"/>
              <a:gd name="connsiteY122" fmla="*/ 5915027 h 6858002"/>
              <a:gd name="connsiteX123" fmla="*/ 6261619 w 6300250"/>
              <a:gd name="connsiteY123" fmla="*/ 5956302 h 6858002"/>
              <a:gd name="connsiteX124" fmla="*/ 6276736 w 6300250"/>
              <a:gd name="connsiteY124" fmla="*/ 6003927 h 6858002"/>
              <a:gd name="connsiteX125" fmla="*/ 6288493 w 6300250"/>
              <a:gd name="connsiteY125" fmla="*/ 6056314 h 6858002"/>
              <a:gd name="connsiteX126" fmla="*/ 6296891 w 6300250"/>
              <a:gd name="connsiteY126" fmla="*/ 6113464 h 6858002"/>
              <a:gd name="connsiteX127" fmla="*/ 6300250 w 6300250"/>
              <a:gd name="connsiteY127" fmla="*/ 6183314 h 6858002"/>
              <a:gd name="connsiteX128" fmla="*/ 6296891 w 6300250"/>
              <a:gd name="connsiteY128" fmla="*/ 6251577 h 6858002"/>
              <a:gd name="connsiteX129" fmla="*/ 6288493 w 6300250"/>
              <a:gd name="connsiteY129" fmla="*/ 6311902 h 6858002"/>
              <a:gd name="connsiteX130" fmla="*/ 6276736 w 6300250"/>
              <a:gd name="connsiteY130" fmla="*/ 6361114 h 6858002"/>
              <a:gd name="connsiteX131" fmla="*/ 6261619 w 6300250"/>
              <a:gd name="connsiteY131" fmla="*/ 6407152 h 6858002"/>
              <a:gd name="connsiteX132" fmla="*/ 6244823 w 6300250"/>
              <a:gd name="connsiteY132" fmla="*/ 6448427 h 6858002"/>
              <a:gd name="connsiteX133" fmla="*/ 6226348 w 6300250"/>
              <a:gd name="connsiteY133" fmla="*/ 6488114 h 6858002"/>
              <a:gd name="connsiteX134" fmla="*/ 6207872 w 6300250"/>
              <a:gd name="connsiteY134" fmla="*/ 6523039 h 6858002"/>
              <a:gd name="connsiteX135" fmla="*/ 6187717 w 6300250"/>
              <a:gd name="connsiteY135" fmla="*/ 6561139 h 6858002"/>
              <a:gd name="connsiteX136" fmla="*/ 6167562 w 6300250"/>
              <a:gd name="connsiteY136" fmla="*/ 6597652 h 6858002"/>
              <a:gd name="connsiteX137" fmla="*/ 6150766 w 6300250"/>
              <a:gd name="connsiteY137" fmla="*/ 6640514 h 6858002"/>
              <a:gd name="connsiteX138" fmla="*/ 6133970 w 6300250"/>
              <a:gd name="connsiteY138" fmla="*/ 6683377 h 6858002"/>
              <a:gd name="connsiteX139" fmla="*/ 6123892 w 6300250"/>
              <a:gd name="connsiteY139" fmla="*/ 6735764 h 6858002"/>
              <a:gd name="connsiteX140" fmla="*/ 6115495 w 6300250"/>
              <a:gd name="connsiteY140" fmla="*/ 6791327 h 6858002"/>
              <a:gd name="connsiteX141" fmla="*/ 6110455 w 6300250"/>
              <a:gd name="connsiteY141" fmla="*/ 6858002 h 6858002"/>
              <a:gd name="connsiteX142" fmla="*/ 3149600 w 6300250"/>
              <a:gd name="connsiteY142" fmla="*/ 6858002 h 6858002"/>
              <a:gd name="connsiteX143" fmla="*/ 2707087 w 6300250"/>
              <a:gd name="connsiteY143" fmla="*/ 6858002 h 6858002"/>
              <a:gd name="connsiteX144" fmla="*/ 0 w 6300250"/>
              <a:gd name="connsiteY144" fmla="*/ 6858002 h 6858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</a:cxnLst>
            <a:rect l="l" t="t" r="r" b="b"/>
            <a:pathLst>
              <a:path w="6300250" h="6858002">
                <a:moveTo>
                  <a:pt x="0" y="0"/>
                </a:moveTo>
                <a:lnTo>
                  <a:pt x="3149600" y="0"/>
                </a:lnTo>
                <a:lnTo>
                  <a:pt x="3149600" y="2"/>
                </a:lnTo>
                <a:lnTo>
                  <a:pt x="6110455" y="2"/>
                </a:lnTo>
                <a:lnTo>
                  <a:pt x="6115495" y="66677"/>
                </a:lnTo>
                <a:lnTo>
                  <a:pt x="6123892" y="122239"/>
                </a:lnTo>
                <a:lnTo>
                  <a:pt x="6133970" y="174627"/>
                </a:lnTo>
                <a:lnTo>
                  <a:pt x="6150766" y="217489"/>
                </a:lnTo>
                <a:lnTo>
                  <a:pt x="6167562" y="260352"/>
                </a:lnTo>
                <a:lnTo>
                  <a:pt x="6187717" y="296864"/>
                </a:lnTo>
                <a:lnTo>
                  <a:pt x="6207872" y="334964"/>
                </a:lnTo>
                <a:lnTo>
                  <a:pt x="6226348" y="369889"/>
                </a:lnTo>
                <a:lnTo>
                  <a:pt x="6244823" y="409577"/>
                </a:lnTo>
                <a:lnTo>
                  <a:pt x="6261619" y="450852"/>
                </a:lnTo>
                <a:lnTo>
                  <a:pt x="6276736" y="496889"/>
                </a:lnTo>
                <a:lnTo>
                  <a:pt x="6288493" y="546102"/>
                </a:lnTo>
                <a:lnTo>
                  <a:pt x="6296891" y="606427"/>
                </a:lnTo>
                <a:lnTo>
                  <a:pt x="6300250" y="673102"/>
                </a:lnTo>
                <a:lnTo>
                  <a:pt x="6296891" y="744539"/>
                </a:lnTo>
                <a:lnTo>
                  <a:pt x="6288493" y="801689"/>
                </a:lnTo>
                <a:lnTo>
                  <a:pt x="6276736" y="854077"/>
                </a:lnTo>
                <a:lnTo>
                  <a:pt x="6261619" y="901702"/>
                </a:lnTo>
                <a:lnTo>
                  <a:pt x="6244823" y="942977"/>
                </a:lnTo>
                <a:lnTo>
                  <a:pt x="6224668" y="981077"/>
                </a:lnTo>
                <a:lnTo>
                  <a:pt x="6204513" y="1017589"/>
                </a:lnTo>
                <a:lnTo>
                  <a:pt x="6184358" y="1055689"/>
                </a:lnTo>
                <a:lnTo>
                  <a:pt x="6165882" y="1095377"/>
                </a:lnTo>
                <a:lnTo>
                  <a:pt x="6147406" y="1136652"/>
                </a:lnTo>
                <a:lnTo>
                  <a:pt x="6132291" y="1182689"/>
                </a:lnTo>
                <a:lnTo>
                  <a:pt x="6122213" y="1235077"/>
                </a:lnTo>
                <a:lnTo>
                  <a:pt x="6112135" y="1295402"/>
                </a:lnTo>
                <a:lnTo>
                  <a:pt x="6110455" y="1363664"/>
                </a:lnTo>
                <a:lnTo>
                  <a:pt x="6112135" y="1431927"/>
                </a:lnTo>
                <a:lnTo>
                  <a:pt x="6122213" y="1492252"/>
                </a:lnTo>
                <a:lnTo>
                  <a:pt x="6132291" y="1544639"/>
                </a:lnTo>
                <a:lnTo>
                  <a:pt x="6147406" y="1589089"/>
                </a:lnTo>
                <a:lnTo>
                  <a:pt x="6165882" y="1631952"/>
                </a:lnTo>
                <a:lnTo>
                  <a:pt x="6184358" y="1671639"/>
                </a:lnTo>
                <a:lnTo>
                  <a:pt x="6204513" y="1708152"/>
                </a:lnTo>
                <a:lnTo>
                  <a:pt x="6224668" y="1743077"/>
                </a:lnTo>
                <a:lnTo>
                  <a:pt x="6244823" y="1782764"/>
                </a:lnTo>
                <a:lnTo>
                  <a:pt x="6261619" y="1824039"/>
                </a:lnTo>
                <a:lnTo>
                  <a:pt x="6276736" y="1870077"/>
                </a:lnTo>
                <a:lnTo>
                  <a:pt x="6288493" y="1922464"/>
                </a:lnTo>
                <a:lnTo>
                  <a:pt x="6296891" y="1982789"/>
                </a:lnTo>
                <a:lnTo>
                  <a:pt x="6300250" y="2051052"/>
                </a:lnTo>
                <a:lnTo>
                  <a:pt x="6296891" y="2119314"/>
                </a:lnTo>
                <a:lnTo>
                  <a:pt x="6288493" y="2179639"/>
                </a:lnTo>
                <a:lnTo>
                  <a:pt x="6276736" y="2232027"/>
                </a:lnTo>
                <a:lnTo>
                  <a:pt x="6261619" y="2278064"/>
                </a:lnTo>
                <a:lnTo>
                  <a:pt x="6244823" y="2319339"/>
                </a:lnTo>
                <a:lnTo>
                  <a:pt x="6224668" y="2359027"/>
                </a:lnTo>
                <a:lnTo>
                  <a:pt x="6204513" y="2395539"/>
                </a:lnTo>
                <a:lnTo>
                  <a:pt x="6184358" y="2433639"/>
                </a:lnTo>
                <a:lnTo>
                  <a:pt x="6165882" y="2471739"/>
                </a:lnTo>
                <a:lnTo>
                  <a:pt x="6147406" y="2513014"/>
                </a:lnTo>
                <a:lnTo>
                  <a:pt x="6132291" y="2560639"/>
                </a:lnTo>
                <a:lnTo>
                  <a:pt x="6122213" y="2613027"/>
                </a:lnTo>
                <a:lnTo>
                  <a:pt x="6112135" y="2671764"/>
                </a:lnTo>
                <a:lnTo>
                  <a:pt x="6110455" y="2741614"/>
                </a:lnTo>
                <a:lnTo>
                  <a:pt x="6112135" y="2809877"/>
                </a:lnTo>
                <a:lnTo>
                  <a:pt x="6122213" y="2868614"/>
                </a:lnTo>
                <a:lnTo>
                  <a:pt x="6132291" y="2922589"/>
                </a:lnTo>
                <a:lnTo>
                  <a:pt x="6147406" y="2967039"/>
                </a:lnTo>
                <a:lnTo>
                  <a:pt x="6165882" y="3009902"/>
                </a:lnTo>
                <a:lnTo>
                  <a:pt x="6184358" y="3046414"/>
                </a:lnTo>
                <a:lnTo>
                  <a:pt x="6204513" y="3084514"/>
                </a:lnTo>
                <a:lnTo>
                  <a:pt x="6224668" y="3121027"/>
                </a:lnTo>
                <a:lnTo>
                  <a:pt x="6244823" y="3160714"/>
                </a:lnTo>
                <a:lnTo>
                  <a:pt x="6261619" y="3201989"/>
                </a:lnTo>
                <a:lnTo>
                  <a:pt x="6276736" y="3248027"/>
                </a:lnTo>
                <a:lnTo>
                  <a:pt x="6288493" y="3300414"/>
                </a:lnTo>
                <a:lnTo>
                  <a:pt x="6296891" y="3360739"/>
                </a:lnTo>
                <a:lnTo>
                  <a:pt x="6300250" y="3427414"/>
                </a:lnTo>
                <a:lnTo>
                  <a:pt x="6296891" y="3497264"/>
                </a:lnTo>
                <a:lnTo>
                  <a:pt x="6288493" y="3557589"/>
                </a:lnTo>
                <a:lnTo>
                  <a:pt x="6276736" y="3609977"/>
                </a:lnTo>
                <a:lnTo>
                  <a:pt x="6261619" y="3656014"/>
                </a:lnTo>
                <a:lnTo>
                  <a:pt x="6244823" y="3697289"/>
                </a:lnTo>
                <a:lnTo>
                  <a:pt x="6224668" y="3736977"/>
                </a:lnTo>
                <a:lnTo>
                  <a:pt x="6184358" y="3811589"/>
                </a:lnTo>
                <a:lnTo>
                  <a:pt x="6165882" y="3848102"/>
                </a:lnTo>
                <a:lnTo>
                  <a:pt x="6147406" y="3890964"/>
                </a:lnTo>
                <a:lnTo>
                  <a:pt x="6132291" y="3935414"/>
                </a:lnTo>
                <a:lnTo>
                  <a:pt x="6122213" y="3987802"/>
                </a:lnTo>
                <a:lnTo>
                  <a:pt x="6112135" y="4048127"/>
                </a:lnTo>
                <a:lnTo>
                  <a:pt x="6110455" y="4116389"/>
                </a:lnTo>
                <a:lnTo>
                  <a:pt x="6112135" y="4186239"/>
                </a:lnTo>
                <a:lnTo>
                  <a:pt x="6122213" y="4244977"/>
                </a:lnTo>
                <a:lnTo>
                  <a:pt x="6132291" y="4297364"/>
                </a:lnTo>
                <a:lnTo>
                  <a:pt x="6147406" y="4343402"/>
                </a:lnTo>
                <a:lnTo>
                  <a:pt x="6165882" y="4386264"/>
                </a:lnTo>
                <a:lnTo>
                  <a:pt x="6184358" y="4424364"/>
                </a:lnTo>
                <a:lnTo>
                  <a:pt x="6224668" y="4498977"/>
                </a:lnTo>
                <a:lnTo>
                  <a:pt x="6244823" y="4537077"/>
                </a:lnTo>
                <a:lnTo>
                  <a:pt x="6261619" y="4579939"/>
                </a:lnTo>
                <a:lnTo>
                  <a:pt x="6276736" y="4625977"/>
                </a:lnTo>
                <a:lnTo>
                  <a:pt x="6288493" y="4678364"/>
                </a:lnTo>
                <a:lnTo>
                  <a:pt x="6296891" y="4738689"/>
                </a:lnTo>
                <a:lnTo>
                  <a:pt x="6300250" y="4806952"/>
                </a:lnTo>
                <a:lnTo>
                  <a:pt x="6296891" y="4875214"/>
                </a:lnTo>
                <a:lnTo>
                  <a:pt x="6288493" y="4935539"/>
                </a:lnTo>
                <a:lnTo>
                  <a:pt x="6276736" y="4987927"/>
                </a:lnTo>
                <a:lnTo>
                  <a:pt x="6261619" y="5033964"/>
                </a:lnTo>
                <a:lnTo>
                  <a:pt x="6244823" y="5075239"/>
                </a:lnTo>
                <a:lnTo>
                  <a:pt x="6224668" y="5114927"/>
                </a:lnTo>
                <a:lnTo>
                  <a:pt x="6204513" y="5149852"/>
                </a:lnTo>
                <a:lnTo>
                  <a:pt x="6184358" y="5186364"/>
                </a:lnTo>
                <a:lnTo>
                  <a:pt x="6165882" y="5226052"/>
                </a:lnTo>
                <a:lnTo>
                  <a:pt x="6147406" y="5268914"/>
                </a:lnTo>
                <a:lnTo>
                  <a:pt x="6132291" y="5313364"/>
                </a:lnTo>
                <a:lnTo>
                  <a:pt x="6122213" y="5365752"/>
                </a:lnTo>
                <a:lnTo>
                  <a:pt x="6112135" y="5426077"/>
                </a:lnTo>
                <a:lnTo>
                  <a:pt x="6110455" y="5494339"/>
                </a:lnTo>
                <a:lnTo>
                  <a:pt x="6112135" y="5562602"/>
                </a:lnTo>
                <a:lnTo>
                  <a:pt x="6122213" y="5622927"/>
                </a:lnTo>
                <a:lnTo>
                  <a:pt x="6132291" y="5675314"/>
                </a:lnTo>
                <a:lnTo>
                  <a:pt x="6147406" y="5721352"/>
                </a:lnTo>
                <a:lnTo>
                  <a:pt x="6165882" y="5762627"/>
                </a:lnTo>
                <a:lnTo>
                  <a:pt x="6184358" y="5802314"/>
                </a:lnTo>
                <a:lnTo>
                  <a:pt x="6204513" y="5840414"/>
                </a:lnTo>
                <a:lnTo>
                  <a:pt x="6224668" y="5876927"/>
                </a:lnTo>
                <a:lnTo>
                  <a:pt x="6244823" y="5915027"/>
                </a:lnTo>
                <a:lnTo>
                  <a:pt x="6261619" y="5956302"/>
                </a:lnTo>
                <a:lnTo>
                  <a:pt x="6276736" y="6003927"/>
                </a:lnTo>
                <a:lnTo>
                  <a:pt x="6288493" y="6056314"/>
                </a:lnTo>
                <a:lnTo>
                  <a:pt x="6296891" y="6113464"/>
                </a:lnTo>
                <a:lnTo>
                  <a:pt x="6300250" y="6183314"/>
                </a:lnTo>
                <a:lnTo>
                  <a:pt x="6296891" y="6251577"/>
                </a:lnTo>
                <a:lnTo>
                  <a:pt x="6288493" y="6311902"/>
                </a:lnTo>
                <a:lnTo>
                  <a:pt x="6276736" y="6361114"/>
                </a:lnTo>
                <a:lnTo>
                  <a:pt x="6261619" y="6407152"/>
                </a:lnTo>
                <a:lnTo>
                  <a:pt x="6244823" y="6448427"/>
                </a:lnTo>
                <a:lnTo>
                  <a:pt x="6226348" y="6488114"/>
                </a:lnTo>
                <a:lnTo>
                  <a:pt x="6207872" y="6523039"/>
                </a:lnTo>
                <a:lnTo>
                  <a:pt x="6187717" y="6561139"/>
                </a:lnTo>
                <a:lnTo>
                  <a:pt x="6167562" y="6597652"/>
                </a:lnTo>
                <a:lnTo>
                  <a:pt x="6150766" y="6640514"/>
                </a:lnTo>
                <a:lnTo>
                  <a:pt x="6133970" y="6683377"/>
                </a:lnTo>
                <a:lnTo>
                  <a:pt x="6123892" y="6735764"/>
                </a:lnTo>
                <a:lnTo>
                  <a:pt x="6115495" y="6791327"/>
                </a:lnTo>
                <a:lnTo>
                  <a:pt x="6110455" y="6858002"/>
                </a:lnTo>
                <a:lnTo>
                  <a:pt x="3149600" y="6858002"/>
                </a:lnTo>
                <a:lnTo>
                  <a:pt x="2707087" y="6858002"/>
                </a:lnTo>
                <a:lnTo>
                  <a:pt x="0" y="6858002"/>
                </a:lnTo>
                <a:close/>
              </a:path>
            </a:pathLst>
          </a:cu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4130C59D-E532-4C46-83F9-4B772717AE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1933" y="1162940"/>
            <a:ext cx="4515598" cy="4532120"/>
          </a:xfrm>
        </p:spPr>
        <p:txBody>
          <a:bodyPr anchor="ctr">
            <a:normAutofit/>
          </a:bodyPr>
          <a:lstStyle/>
          <a:p>
            <a:r>
              <a:rPr lang="nl-BE" sz="4400" dirty="0">
                <a:solidFill>
                  <a:srgbClr val="2A1A00"/>
                </a:solidFill>
              </a:rPr>
              <a:t>Sound box 4:</a:t>
            </a:r>
            <a:br>
              <a:rPr lang="nl-BE" sz="4400" dirty="0">
                <a:solidFill>
                  <a:srgbClr val="2A1A00"/>
                </a:solidFill>
              </a:rPr>
            </a:br>
            <a:r>
              <a:rPr lang="nl-BE" sz="4400" dirty="0">
                <a:solidFill>
                  <a:srgbClr val="2A1A00"/>
                </a:solidFill>
              </a:rPr>
              <a:t>Horse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3B475C6-1445-41C7-9360-49FD7C1C1E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62FBDC7-EB22-3C46-AF40-2934B7C890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49271" y="1128451"/>
            <a:ext cx="4680729" cy="4566609"/>
          </a:xfrm>
        </p:spPr>
        <p:txBody>
          <a:bodyPr anchor="ctr">
            <a:normAutofit/>
          </a:bodyPr>
          <a:lstStyle/>
          <a:p>
            <a:endParaRPr lang="nl-BE"/>
          </a:p>
        </p:txBody>
      </p:sp>
      <p:pic>
        <p:nvPicPr>
          <p:cNvPr id="4" name="Opgenomen geluid" descr="Opgenomen geluid">
            <a:hlinkClick r:id="" action="ppaction://media"/>
            <a:extLst>
              <a:ext uri="{FF2B5EF4-FFF2-40B4-BE49-F238E27FC236}">
                <a16:creationId xmlns:a16="http://schemas.microsoft.com/office/drawing/2014/main" id="{B9773DEA-3B52-7944-8DD9-6320B49EE21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142986" y="3022599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28458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94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7">
            <a:extLst>
              <a:ext uri="{FF2B5EF4-FFF2-40B4-BE49-F238E27FC236}">
                <a16:creationId xmlns:a16="http://schemas.microsoft.com/office/drawing/2014/main" id="{06F0F283-C8B6-4598-89C9-C404C98A57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0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reeform: Shape 9">
            <a:extLst>
              <a:ext uri="{FF2B5EF4-FFF2-40B4-BE49-F238E27FC236}">
                <a16:creationId xmlns:a16="http://schemas.microsoft.com/office/drawing/2014/main" id="{E473B0C0-761B-443F-97A0-9D6E01FBB7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-1" y="-2"/>
            <a:ext cx="6300250" cy="6858002"/>
          </a:xfrm>
          <a:custGeom>
            <a:avLst/>
            <a:gdLst>
              <a:gd name="connsiteX0" fmla="*/ 0 w 6300250"/>
              <a:gd name="connsiteY0" fmla="*/ 0 h 6858002"/>
              <a:gd name="connsiteX1" fmla="*/ 3149600 w 6300250"/>
              <a:gd name="connsiteY1" fmla="*/ 0 h 6858002"/>
              <a:gd name="connsiteX2" fmla="*/ 3149600 w 6300250"/>
              <a:gd name="connsiteY2" fmla="*/ 2 h 6858002"/>
              <a:gd name="connsiteX3" fmla="*/ 6110455 w 6300250"/>
              <a:gd name="connsiteY3" fmla="*/ 2 h 6858002"/>
              <a:gd name="connsiteX4" fmla="*/ 6115495 w 6300250"/>
              <a:gd name="connsiteY4" fmla="*/ 66677 h 6858002"/>
              <a:gd name="connsiteX5" fmla="*/ 6123892 w 6300250"/>
              <a:gd name="connsiteY5" fmla="*/ 122239 h 6858002"/>
              <a:gd name="connsiteX6" fmla="*/ 6133970 w 6300250"/>
              <a:gd name="connsiteY6" fmla="*/ 174627 h 6858002"/>
              <a:gd name="connsiteX7" fmla="*/ 6150766 w 6300250"/>
              <a:gd name="connsiteY7" fmla="*/ 217489 h 6858002"/>
              <a:gd name="connsiteX8" fmla="*/ 6167562 w 6300250"/>
              <a:gd name="connsiteY8" fmla="*/ 260352 h 6858002"/>
              <a:gd name="connsiteX9" fmla="*/ 6187717 w 6300250"/>
              <a:gd name="connsiteY9" fmla="*/ 296864 h 6858002"/>
              <a:gd name="connsiteX10" fmla="*/ 6207872 w 6300250"/>
              <a:gd name="connsiteY10" fmla="*/ 334964 h 6858002"/>
              <a:gd name="connsiteX11" fmla="*/ 6226348 w 6300250"/>
              <a:gd name="connsiteY11" fmla="*/ 369889 h 6858002"/>
              <a:gd name="connsiteX12" fmla="*/ 6244823 w 6300250"/>
              <a:gd name="connsiteY12" fmla="*/ 409577 h 6858002"/>
              <a:gd name="connsiteX13" fmla="*/ 6261619 w 6300250"/>
              <a:gd name="connsiteY13" fmla="*/ 450852 h 6858002"/>
              <a:gd name="connsiteX14" fmla="*/ 6276736 w 6300250"/>
              <a:gd name="connsiteY14" fmla="*/ 496889 h 6858002"/>
              <a:gd name="connsiteX15" fmla="*/ 6288493 w 6300250"/>
              <a:gd name="connsiteY15" fmla="*/ 546102 h 6858002"/>
              <a:gd name="connsiteX16" fmla="*/ 6296891 w 6300250"/>
              <a:gd name="connsiteY16" fmla="*/ 606427 h 6858002"/>
              <a:gd name="connsiteX17" fmla="*/ 6300250 w 6300250"/>
              <a:gd name="connsiteY17" fmla="*/ 673102 h 6858002"/>
              <a:gd name="connsiteX18" fmla="*/ 6296891 w 6300250"/>
              <a:gd name="connsiteY18" fmla="*/ 744539 h 6858002"/>
              <a:gd name="connsiteX19" fmla="*/ 6288493 w 6300250"/>
              <a:gd name="connsiteY19" fmla="*/ 801689 h 6858002"/>
              <a:gd name="connsiteX20" fmla="*/ 6276736 w 6300250"/>
              <a:gd name="connsiteY20" fmla="*/ 854077 h 6858002"/>
              <a:gd name="connsiteX21" fmla="*/ 6261619 w 6300250"/>
              <a:gd name="connsiteY21" fmla="*/ 901702 h 6858002"/>
              <a:gd name="connsiteX22" fmla="*/ 6244823 w 6300250"/>
              <a:gd name="connsiteY22" fmla="*/ 942977 h 6858002"/>
              <a:gd name="connsiteX23" fmla="*/ 6224668 w 6300250"/>
              <a:gd name="connsiteY23" fmla="*/ 981077 h 6858002"/>
              <a:gd name="connsiteX24" fmla="*/ 6204513 w 6300250"/>
              <a:gd name="connsiteY24" fmla="*/ 1017589 h 6858002"/>
              <a:gd name="connsiteX25" fmla="*/ 6184358 w 6300250"/>
              <a:gd name="connsiteY25" fmla="*/ 1055689 h 6858002"/>
              <a:gd name="connsiteX26" fmla="*/ 6165882 w 6300250"/>
              <a:gd name="connsiteY26" fmla="*/ 1095377 h 6858002"/>
              <a:gd name="connsiteX27" fmla="*/ 6147406 w 6300250"/>
              <a:gd name="connsiteY27" fmla="*/ 1136652 h 6858002"/>
              <a:gd name="connsiteX28" fmla="*/ 6132291 w 6300250"/>
              <a:gd name="connsiteY28" fmla="*/ 1182689 h 6858002"/>
              <a:gd name="connsiteX29" fmla="*/ 6122213 w 6300250"/>
              <a:gd name="connsiteY29" fmla="*/ 1235077 h 6858002"/>
              <a:gd name="connsiteX30" fmla="*/ 6112135 w 6300250"/>
              <a:gd name="connsiteY30" fmla="*/ 1295402 h 6858002"/>
              <a:gd name="connsiteX31" fmla="*/ 6110455 w 6300250"/>
              <a:gd name="connsiteY31" fmla="*/ 1363664 h 6858002"/>
              <a:gd name="connsiteX32" fmla="*/ 6112135 w 6300250"/>
              <a:gd name="connsiteY32" fmla="*/ 1431927 h 6858002"/>
              <a:gd name="connsiteX33" fmla="*/ 6122213 w 6300250"/>
              <a:gd name="connsiteY33" fmla="*/ 1492252 h 6858002"/>
              <a:gd name="connsiteX34" fmla="*/ 6132291 w 6300250"/>
              <a:gd name="connsiteY34" fmla="*/ 1544639 h 6858002"/>
              <a:gd name="connsiteX35" fmla="*/ 6147406 w 6300250"/>
              <a:gd name="connsiteY35" fmla="*/ 1589089 h 6858002"/>
              <a:gd name="connsiteX36" fmla="*/ 6165882 w 6300250"/>
              <a:gd name="connsiteY36" fmla="*/ 1631952 h 6858002"/>
              <a:gd name="connsiteX37" fmla="*/ 6184358 w 6300250"/>
              <a:gd name="connsiteY37" fmla="*/ 1671639 h 6858002"/>
              <a:gd name="connsiteX38" fmla="*/ 6204513 w 6300250"/>
              <a:gd name="connsiteY38" fmla="*/ 1708152 h 6858002"/>
              <a:gd name="connsiteX39" fmla="*/ 6224668 w 6300250"/>
              <a:gd name="connsiteY39" fmla="*/ 1743077 h 6858002"/>
              <a:gd name="connsiteX40" fmla="*/ 6244823 w 6300250"/>
              <a:gd name="connsiteY40" fmla="*/ 1782764 h 6858002"/>
              <a:gd name="connsiteX41" fmla="*/ 6261619 w 6300250"/>
              <a:gd name="connsiteY41" fmla="*/ 1824039 h 6858002"/>
              <a:gd name="connsiteX42" fmla="*/ 6276736 w 6300250"/>
              <a:gd name="connsiteY42" fmla="*/ 1870077 h 6858002"/>
              <a:gd name="connsiteX43" fmla="*/ 6288493 w 6300250"/>
              <a:gd name="connsiteY43" fmla="*/ 1922464 h 6858002"/>
              <a:gd name="connsiteX44" fmla="*/ 6296891 w 6300250"/>
              <a:gd name="connsiteY44" fmla="*/ 1982789 h 6858002"/>
              <a:gd name="connsiteX45" fmla="*/ 6300250 w 6300250"/>
              <a:gd name="connsiteY45" fmla="*/ 2051052 h 6858002"/>
              <a:gd name="connsiteX46" fmla="*/ 6296891 w 6300250"/>
              <a:gd name="connsiteY46" fmla="*/ 2119314 h 6858002"/>
              <a:gd name="connsiteX47" fmla="*/ 6288493 w 6300250"/>
              <a:gd name="connsiteY47" fmla="*/ 2179639 h 6858002"/>
              <a:gd name="connsiteX48" fmla="*/ 6276736 w 6300250"/>
              <a:gd name="connsiteY48" fmla="*/ 2232027 h 6858002"/>
              <a:gd name="connsiteX49" fmla="*/ 6261619 w 6300250"/>
              <a:gd name="connsiteY49" fmla="*/ 2278064 h 6858002"/>
              <a:gd name="connsiteX50" fmla="*/ 6244823 w 6300250"/>
              <a:gd name="connsiteY50" fmla="*/ 2319339 h 6858002"/>
              <a:gd name="connsiteX51" fmla="*/ 6224668 w 6300250"/>
              <a:gd name="connsiteY51" fmla="*/ 2359027 h 6858002"/>
              <a:gd name="connsiteX52" fmla="*/ 6204513 w 6300250"/>
              <a:gd name="connsiteY52" fmla="*/ 2395539 h 6858002"/>
              <a:gd name="connsiteX53" fmla="*/ 6184358 w 6300250"/>
              <a:gd name="connsiteY53" fmla="*/ 2433639 h 6858002"/>
              <a:gd name="connsiteX54" fmla="*/ 6165882 w 6300250"/>
              <a:gd name="connsiteY54" fmla="*/ 2471739 h 6858002"/>
              <a:gd name="connsiteX55" fmla="*/ 6147406 w 6300250"/>
              <a:gd name="connsiteY55" fmla="*/ 2513014 h 6858002"/>
              <a:gd name="connsiteX56" fmla="*/ 6132291 w 6300250"/>
              <a:gd name="connsiteY56" fmla="*/ 2560639 h 6858002"/>
              <a:gd name="connsiteX57" fmla="*/ 6122213 w 6300250"/>
              <a:gd name="connsiteY57" fmla="*/ 2613027 h 6858002"/>
              <a:gd name="connsiteX58" fmla="*/ 6112135 w 6300250"/>
              <a:gd name="connsiteY58" fmla="*/ 2671764 h 6858002"/>
              <a:gd name="connsiteX59" fmla="*/ 6110455 w 6300250"/>
              <a:gd name="connsiteY59" fmla="*/ 2741614 h 6858002"/>
              <a:gd name="connsiteX60" fmla="*/ 6112135 w 6300250"/>
              <a:gd name="connsiteY60" fmla="*/ 2809877 h 6858002"/>
              <a:gd name="connsiteX61" fmla="*/ 6122213 w 6300250"/>
              <a:gd name="connsiteY61" fmla="*/ 2868614 h 6858002"/>
              <a:gd name="connsiteX62" fmla="*/ 6132291 w 6300250"/>
              <a:gd name="connsiteY62" fmla="*/ 2922589 h 6858002"/>
              <a:gd name="connsiteX63" fmla="*/ 6147406 w 6300250"/>
              <a:gd name="connsiteY63" fmla="*/ 2967039 h 6858002"/>
              <a:gd name="connsiteX64" fmla="*/ 6165882 w 6300250"/>
              <a:gd name="connsiteY64" fmla="*/ 3009902 h 6858002"/>
              <a:gd name="connsiteX65" fmla="*/ 6184358 w 6300250"/>
              <a:gd name="connsiteY65" fmla="*/ 3046414 h 6858002"/>
              <a:gd name="connsiteX66" fmla="*/ 6204513 w 6300250"/>
              <a:gd name="connsiteY66" fmla="*/ 3084514 h 6858002"/>
              <a:gd name="connsiteX67" fmla="*/ 6224668 w 6300250"/>
              <a:gd name="connsiteY67" fmla="*/ 3121027 h 6858002"/>
              <a:gd name="connsiteX68" fmla="*/ 6244823 w 6300250"/>
              <a:gd name="connsiteY68" fmla="*/ 3160714 h 6858002"/>
              <a:gd name="connsiteX69" fmla="*/ 6261619 w 6300250"/>
              <a:gd name="connsiteY69" fmla="*/ 3201989 h 6858002"/>
              <a:gd name="connsiteX70" fmla="*/ 6276736 w 6300250"/>
              <a:gd name="connsiteY70" fmla="*/ 3248027 h 6858002"/>
              <a:gd name="connsiteX71" fmla="*/ 6288493 w 6300250"/>
              <a:gd name="connsiteY71" fmla="*/ 3300414 h 6858002"/>
              <a:gd name="connsiteX72" fmla="*/ 6296891 w 6300250"/>
              <a:gd name="connsiteY72" fmla="*/ 3360739 h 6858002"/>
              <a:gd name="connsiteX73" fmla="*/ 6300250 w 6300250"/>
              <a:gd name="connsiteY73" fmla="*/ 3427414 h 6858002"/>
              <a:gd name="connsiteX74" fmla="*/ 6296891 w 6300250"/>
              <a:gd name="connsiteY74" fmla="*/ 3497264 h 6858002"/>
              <a:gd name="connsiteX75" fmla="*/ 6288493 w 6300250"/>
              <a:gd name="connsiteY75" fmla="*/ 3557589 h 6858002"/>
              <a:gd name="connsiteX76" fmla="*/ 6276736 w 6300250"/>
              <a:gd name="connsiteY76" fmla="*/ 3609977 h 6858002"/>
              <a:gd name="connsiteX77" fmla="*/ 6261619 w 6300250"/>
              <a:gd name="connsiteY77" fmla="*/ 3656014 h 6858002"/>
              <a:gd name="connsiteX78" fmla="*/ 6244823 w 6300250"/>
              <a:gd name="connsiteY78" fmla="*/ 3697289 h 6858002"/>
              <a:gd name="connsiteX79" fmla="*/ 6224668 w 6300250"/>
              <a:gd name="connsiteY79" fmla="*/ 3736977 h 6858002"/>
              <a:gd name="connsiteX80" fmla="*/ 6184358 w 6300250"/>
              <a:gd name="connsiteY80" fmla="*/ 3811589 h 6858002"/>
              <a:gd name="connsiteX81" fmla="*/ 6165882 w 6300250"/>
              <a:gd name="connsiteY81" fmla="*/ 3848102 h 6858002"/>
              <a:gd name="connsiteX82" fmla="*/ 6147406 w 6300250"/>
              <a:gd name="connsiteY82" fmla="*/ 3890964 h 6858002"/>
              <a:gd name="connsiteX83" fmla="*/ 6132291 w 6300250"/>
              <a:gd name="connsiteY83" fmla="*/ 3935414 h 6858002"/>
              <a:gd name="connsiteX84" fmla="*/ 6122213 w 6300250"/>
              <a:gd name="connsiteY84" fmla="*/ 3987802 h 6858002"/>
              <a:gd name="connsiteX85" fmla="*/ 6112135 w 6300250"/>
              <a:gd name="connsiteY85" fmla="*/ 4048127 h 6858002"/>
              <a:gd name="connsiteX86" fmla="*/ 6110455 w 6300250"/>
              <a:gd name="connsiteY86" fmla="*/ 4116389 h 6858002"/>
              <a:gd name="connsiteX87" fmla="*/ 6112135 w 6300250"/>
              <a:gd name="connsiteY87" fmla="*/ 4186239 h 6858002"/>
              <a:gd name="connsiteX88" fmla="*/ 6122213 w 6300250"/>
              <a:gd name="connsiteY88" fmla="*/ 4244977 h 6858002"/>
              <a:gd name="connsiteX89" fmla="*/ 6132291 w 6300250"/>
              <a:gd name="connsiteY89" fmla="*/ 4297364 h 6858002"/>
              <a:gd name="connsiteX90" fmla="*/ 6147406 w 6300250"/>
              <a:gd name="connsiteY90" fmla="*/ 4343402 h 6858002"/>
              <a:gd name="connsiteX91" fmla="*/ 6165882 w 6300250"/>
              <a:gd name="connsiteY91" fmla="*/ 4386264 h 6858002"/>
              <a:gd name="connsiteX92" fmla="*/ 6184358 w 6300250"/>
              <a:gd name="connsiteY92" fmla="*/ 4424364 h 6858002"/>
              <a:gd name="connsiteX93" fmla="*/ 6224668 w 6300250"/>
              <a:gd name="connsiteY93" fmla="*/ 4498977 h 6858002"/>
              <a:gd name="connsiteX94" fmla="*/ 6244823 w 6300250"/>
              <a:gd name="connsiteY94" fmla="*/ 4537077 h 6858002"/>
              <a:gd name="connsiteX95" fmla="*/ 6261619 w 6300250"/>
              <a:gd name="connsiteY95" fmla="*/ 4579939 h 6858002"/>
              <a:gd name="connsiteX96" fmla="*/ 6276736 w 6300250"/>
              <a:gd name="connsiteY96" fmla="*/ 4625977 h 6858002"/>
              <a:gd name="connsiteX97" fmla="*/ 6288493 w 6300250"/>
              <a:gd name="connsiteY97" fmla="*/ 4678364 h 6858002"/>
              <a:gd name="connsiteX98" fmla="*/ 6296891 w 6300250"/>
              <a:gd name="connsiteY98" fmla="*/ 4738689 h 6858002"/>
              <a:gd name="connsiteX99" fmla="*/ 6300250 w 6300250"/>
              <a:gd name="connsiteY99" fmla="*/ 4806952 h 6858002"/>
              <a:gd name="connsiteX100" fmla="*/ 6296891 w 6300250"/>
              <a:gd name="connsiteY100" fmla="*/ 4875214 h 6858002"/>
              <a:gd name="connsiteX101" fmla="*/ 6288493 w 6300250"/>
              <a:gd name="connsiteY101" fmla="*/ 4935539 h 6858002"/>
              <a:gd name="connsiteX102" fmla="*/ 6276736 w 6300250"/>
              <a:gd name="connsiteY102" fmla="*/ 4987927 h 6858002"/>
              <a:gd name="connsiteX103" fmla="*/ 6261619 w 6300250"/>
              <a:gd name="connsiteY103" fmla="*/ 5033964 h 6858002"/>
              <a:gd name="connsiteX104" fmla="*/ 6244823 w 6300250"/>
              <a:gd name="connsiteY104" fmla="*/ 5075239 h 6858002"/>
              <a:gd name="connsiteX105" fmla="*/ 6224668 w 6300250"/>
              <a:gd name="connsiteY105" fmla="*/ 5114927 h 6858002"/>
              <a:gd name="connsiteX106" fmla="*/ 6204513 w 6300250"/>
              <a:gd name="connsiteY106" fmla="*/ 5149852 h 6858002"/>
              <a:gd name="connsiteX107" fmla="*/ 6184358 w 6300250"/>
              <a:gd name="connsiteY107" fmla="*/ 5186364 h 6858002"/>
              <a:gd name="connsiteX108" fmla="*/ 6165882 w 6300250"/>
              <a:gd name="connsiteY108" fmla="*/ 5226052 h 6858002"/>
              <a:gd name="connsiteX109" fmla="*/ 6147406 w 6300250"/>
              <a:gd name="connsiteY109" fmla="*/ 5268914 h 6858002"/>
              <a:gd name="connsiteX110" fmla="*/ 6132291 w 6300250"/>
              <a:gd name="connsiteY110" fmla="*/ 5313364 h 6858002"/>
              <a:gd name="connsiteX111" fmla="*/ 6122213 w 6300250"/>
              <a:gd name="connsiteY111" fmla="*/ 5365752 h 6858002"/>
              <a:gd name="connsiteX112" fmla="*/ 6112135 w 6300250"/>
              <a:gd name="connsiteY112" fmla="*/ 5426077 h 6858002"/>
              <a:gd name="connsiteX113" fmla="*/ 6110455 w 6300250"/>
              <a:gd name="connsiteY113" fmla="*/ 5494339 h 6858002"/>
              <a:gd name="connsiteX114" fmla="*/ 6112135 w 6300250"/>
              <a:gd name="connsiteY114" fmla="*/ 5562602 h 6858002"/>
              <a:gd name="connsiteX115" fmla="*/ 6122213 w 6300250"/>
              <a:gd name="connsiteY115" fmla="*/ 5622927 h 6858002"/>
              <a:gd name="connsiteX116" fmla="*/ 6132291 w 6300250"/>
              <a:gd name="connsiteY116" fmla="*/ 5675314 h 6858002"/>
              <a:gd name="connsiteX117" fmla="*/ 6147406 w 6300250"/>
              <a:gd name="connsiteY117" fmla="*/ 5721352 h 6858002"/>
              <a:gd name="connsiteX118" fmla="*/ 6165882 w 6300250"/>
              <a:gd name="connsiteY118" fmla="*/ 5762627 h 6858002"/>
              <a:gd name="connsiteX119" fmla="*/ 6184358 w 6300250"/>
              <a:gd name="connsiteY119" fmla="*/ 5802314 h 6858002"/>
              <a:gd name="connsiteX120" fmla="*/ 6204513 w 6300250"/>
              <a:gd name="connsiteY120" fmla="*/ 5840414 h 6858002"/>
              <a:gd name="connsiteX121" fmla="*/ 6224668 w 6300250"/>
              <a:gd name="connsiteY121" fmla="*/ 5876927 h 6858002"/>
              <a:gd name="connsiteX122" fmla="*/ 6244823 w 6300250"/>
              <a:gd name="connsiteY122" fmla="*/ 5915027 h 6858002"/>
              <a:gd name="connsiteX123" fmla="*/ 6261619 w 6300250"/>
              <a:gd name="connsiteY123" fmla="*/ 5956302 h 6858002"/>
              <a:gd name="connsiteX124" fmla="*/ 6276736 w 6300250"/>
              <a:gd name="connsiteY124" fmla="*/ 6003927 h 6858002"/>
              <a:gd name="connsiteX125" fmla="*/ 6288493 w 6300250"/>
              <a:gd name="connsiteY125" fmla="*/ 6056314 h 6858002"/>
              <a:gd name="connsiteX126" fmla="*/ 6296891 w 6300250"/>
              <a:gd name="connsiteY126" fmla="*/ 6113464 h 6858002"/>
              <a:gd name="connsiteX127" fmla="*/ 6300250 w 6300250"/>
              <a:gd name="connsiteY127" fmla="*/ 6183314 h 6858002"/>
              <a:gd name="connsiteX128" fmla="*/ 6296891 w 6300250"/>
              <a:gd name="connsiteY128" fmla="*/ 6251577 h 6858002"/>
              <a:gd name="connsiteX129" fmla="*/ 6288493 w 6300250"/>
              <a:gd name="connsiteY129" fmla="*/ 6311902 h 6858002"/>
              <a:gd name="connsiteX130" fmla="*/ 6276736 w 6300250"/>
              <a:gd name="connsiteY130" fmla="*/ 6361114 h 6858002"/>
              <a:gd name="connsiteX131" fmla="*/ 6261619 w 6300250"/>
              <a:gd name="connsiteY131" fmla="*/ 6407152 h 6858002"/>
              <a:gd name="connsiteX132" fmla="*/ 6244823 w 6300250"/>
              <a:gd name="connsiteY132" fmla="*/ 6448427 h 6858002"/>
              <a:gd name="connsiteX133" fmla="*/ 6226348 w 6300250"/>
              <a:gd name="connsiteY133" fmla="*/ 6488114 h 6858002"/>
              <a:gd name="connsiteX134" fmla="*/ 6207872 w 6300250"/>
              <a:gd name="connsiteY134" fmla="*/ 6523039 h 6858002"/>
              <a:gd name="connsiteX135" fmla="*/ 6187717 w 6300250"/>
              <a:gd name="connsiteY135" fmla="*/ 6561139 h 6858002"/>
              <a:gd name="connsiteX136" fmla="*/ 6167562 w 6300250"/>
              <a:gd name="connsiteY136" fmla="*/ 6597652 h 6858002"/>
              <a:gd name="connsiteX137" fmla="*/ 6150766 w 6300250"/>
              <a:gd name="connsiteY137" fmla="*/ 6640514 h 6858002"/>
              <a:gd name="connsiteX138" fmla="*/ 6133970 w 6300250"/>
              <a:gd name="connsiteY138" fmla="*/ 6683377 h 6858002"/>
              <a:gd name="connsiteX139" fmla="*/ 6123892 w 6300250"/>
              <a:gd name="connsiteY139" fmla="*/ 6735764 h 6858002"/>
              <a:gd name="connsiteX140" fmla="*/ 6115495 w 6300250"/>
              <a:gd name="connsiteY140" fmla="*/ 6791327 h 6858002"/>
              <a:gd name="connsiteX141" fmla="*/ 6110455 w 6300250"/>
              <a:gd name="connsiteY141" fmla="*/ 6858002 h 6858002"/>
              <a:gd name="connsiteX142" fmla="*/ 3149600 w 6300250"/>
              <a:gd name="connsiteY142" fmla="*/ 6858002 h 6858002"/>
              <a:gd name="connsiteX143" fmla="*/ 2707087 w 6300250"/>
              <a:gd name="connsiteY143" fmla="*/ 6858002 h 6858002"/>
              <a:gd name="connsiteX144" fmla="*/ 0 w 6300250"/>
              <a:gd name="connsiteY144" fmla="*/ 6858002 h 6858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</a:cxnLst>
            <a:rect l="l" t="t" r="r" b="b"/>
            <a:pathLst>
              <a:path w="6300250" h="6858002">
                <a:moveTo>
                  <a:pt x="0" y="0"/>
                </a:moveTo>
                <a:lnTo>
                  <a:pt x="3149600" y="0"/>
                </a:lnTo>
                <a:lnTo>
                  <a:pt x="3149600" y="2"/>
                </a:lnTo>
                <a:lnTo>
                  <a:pt x="6110455" y="2"/>
                </a:lnTo>
                <a:lnTo>
                  <a:pt x="6115495" y="66677"/>
                </a:lnTo>
                <a:lnTo>
                  <a:pt x="6123892" y="122239"/>
                </a:lnTo>
                <a:lnTo>
                  <a:pt x="6133970" y="174627"/>
                </a:lnTo>
                <a:lnTo>
                  <a:pt x="6150766" y="217489"/>
                </a:lnTo>
                <a:lnTo>
                  <a:pt x="6167562" y="260352"/>
                </a:lnTo>
                <a:lnTo>
                  <a:pt x="6187717" y="296864"/>
                </a:lnTo>
                <a:lnTo>
                  <a:pt x="6207872" y="334964"/>
                </a:lnTo>
                <a:lnTo>
                  <a:pt x="6226348" y="369889"/>
                </a:lnTo>
                <a:lnTo>
                  <a:pt x="6244823" y="409577"/>
                </a:lnTo>
                <a:lnTo>
                  <a:pt x="6261619" y="450852"/>
                </a:lnTo>
                <a:lnTo>
                  <a:pt x="6276736" y="496889"/>
                </a:lnTo>
                <a:lnTo>
                  <a:pt x="6288493" y="546102"/>
                </a:lnTo>
                <a:lnTo>
                  <a:pt x="6296891" y="606427"/>
                </a:lnTo>
                <a:lnTo>
                  <a:pt x="6300250" y="673102"/>
                </a:lnTo>
                <a:lnTo>
                  <a:pt x="6296891" y="744539"/>
                </a:lnTo>
                <a:lnTo>
                  <a:pt x="6288493" y="801689"/>
                </a:lnTo>
                <a:lnTo>
                  <a:pt x="6276736" y="854077"/>
                </a:lnTo>
                <a:lnTo>
                  <a:pt x="6261619" y="901702"/>
                </a:lnTo>
                <a:lnTo>
                  <a:pt x="6244823" y="942977"/>
                </a:lnTo>
                <a:lnTo>
                  <a:pt x="6224668" y="981077"/>
                </a:lnTo>
                <a:lnTo>
                  <a:pt x="6204513" y="1017589"/>
                </a:lnTo>
                <a:lnTo>
                  <a:pt x="6184358" y="1055689"/>
                </a:lnTo>
                <a:lnTo>
                  <a:pt x="6165882" y="1095377"/>
                </a:lnTo>
                <a:lnTo>
                  <a:pt x="6147406" y="1136652"/>
                </a:lnTo>
                <a:lnTo>
                  <a:pt x="6132291" y="1182689"/>
                </a:lnTo>
                <a:lnTo>
                  <a:pt x="6122213" y="1235077"/>
                </a:lnTo>
                <a:lnTo>
                  <a:pt x="6112135" y="1295402"/>
                </a:lnTo>
                <a:lnTo>
                  <a:pt x="6110455" y="1363664"/>
                </a:lnTo>
                <a:lnTo>
                  <a:pt x="6112135" y="1431927"/>
                </a:lnTo>
                <a:lnTo>
                  <a:pt x="6122213" y="1492252"/>
                </a:lnTo>
                <a:lnTo>
                  <a:pt x="6132291" y="1544639"/>
                </a:lnTo>
                <a:lnTo>
                  <a:pt x="6147406" y="1589089"/>
                </a:lnTo>
                <a:lnTo>
                  <a:pt x="6165882" y="1631952"/>
                </a:lnTo>
                <a:lnTo>
                  <a:pt x="6184358" y="1671639"/>
                </a:lnTo>
                <a:lnTo>
                  <a:pt x="6204513" y="1708152"/>
                </a:lnTo>
                <a:lnTo>
                  <a:pt x="6224668" y="1743077"/>
                </a:lnTo>
                <a:lnTo>
                  <a:pt x="6244823" y="1782764"/>
                </a:lnTo>
                <a:lnTo>
                  <a:pt x="6261619" y="1824039"/>
                </a:lnTo>
                <a:lnTo>
                  <a:pt x="6276736" y="1870077"/>
                </a:lnTo>
                <a:lnTo>
                  <a:pt x="6288493" y="1922464"/>
                </a:lnTo>
                <a:lnTo>
                  <a:pt x="6296891" y="1982789"/>
                </a:lnTo>
                <a:lnTo>
                  <a:pt x="6300250" y="2051052"/>
                </a:lnTo>
                <a:lnTo>
                  <a:pt x="6296891" y="2119314"/>
                </a:lnTo>
                <a:lnTo>
                  <a:pt x="6288493" y="2179639"/>
                </a:lnTo>
                <a:lnTo>
                  <a:pt x="6276736" y="2232027"/>
                </a:lnTo>
                <a:lnTo>
                  <a:pt x="6261619" y="2278064"/>
                </a:lnTo>
                <a:lnTo>
                  <a:pt x="6244823" y="2319339"/>
                </a:lnTo>
                <a:lnTo>
                  <a:pt x="6224668" y="2359027"/>
                </a:lnTo>
                <a:lnTo>
                  <a:pt x="6204513" y="2395539"/>
                </a:lnTo>
                <a:lnTo>
                  <a:pt x="6184358" y="2433639"/>
                </a:lnTo>
                <a:lnTo>
                  <a:pt x="6165882" y="2471739"/>
                </a:lnTo>
                <a:lnTo>
                  <a:pt x="6147406" y="2513014"/>
                </a:lnTo>
                <a:lnTo>
                  <a:pt x="6132291" y="2560639"/>
                </a:lnTo>
                <a:lnTo>
                  <a:pt x="6122213" y="2613027"/>
                </a:lnTo>
                <a:lnTo>
                  <a:pt x="6112135" y="2671764"/>
                </a:lnTo>
                <a:lnTo>
                  <a:pt x="6110455" y="2741614"/>
                </a:lnTo>
                <a:lnTo>
                  <a:pt x="6112135" y="2809877"/>
                </a:lnTo>
                <a:lnTo>
                  <a:pt x="6122213" y="2868614"/>
                </a:lnTo>
                <a:lnTo>
                  <a:pt x="6132291" y="2922589"/>
                </a:lnTo>
                <a:lnTo>
                  <a:pt x="6147406" y="2967039"/>
                </a:lnTo>
                <a:lnTo>
                  <a:pt x="6165882" y="3009902"/>
                </a:lnTo>
                <a:lnTo>
                  <a:pt x="6184358" y="3046414"/>
                </a:lnTo>
                <a:lnTo>
                  <a:pt x="6204513" y="3084514"/>
                </a:lnTo>
                <a:lnTo>
                  <a:pt x="6224668" y="3121027"/>
                </a:lnTo>
                <a:lnTo>
                  <a:pt x="6244823" y="3160714"/>
                </a:lnTo>
                <a:lnTo>
                  <a:pt x="6261619" y="3201989"/>
                </a:lnTo>
                <a:lnTo>
                  <a:pt x="6276736" y="3248027"/>
                </a:lnTo>
                <a:lnTo>
                  <a:pt x="6288493" y="3300414"/>
                </a:lnTo>
                <a:lnTo>
                  <a:pt x="6296891" y="3360739"/>
                </a:lnTo>
                <a:lnTo>
                  <a:pt x="6300250" y="3427414"/>
                </a:lnTo>
                <a:lnTo>
                  <a:pt x="6296891" y="3497264"/>
                </a:lnTo>
                <a:lnTo>
                  <a:pt x="6288493" y="3557589"/>
                </a:lnTo>
                <a:lnTo>
                  <a:pt x="6276736" y="3609977"/>
                </a:lnTo>
                <a:lnTo>
                  <a:pt x="6261619" y="3656014"/>
                </a:lnTo>
                <a:lnTo>
                  <a:pt x="6244823" y="3697289"/>
                </a:lnTo>
                <a:lnTo>
                  <a:pt x="6224668" y="3736977"/>
                </a:lnTo>
                <a:lnTo>
                  <a:pt x="6184358" y="3811589"/>
                </a:lnTo>
                <a:lnTo>
                  <a:pt x="6165882" y="3848102"/>
                </a:lnTo>
                <a:lnTo>
                  <a:pt x="6147406" y="3890964"/>
                </a:lnTo>
                <a:lnTo>
                  <a:pt x="6132291" y="3935414"/>
                </a:lnTo>
                <a:lnTo>
                  <a:pt x="6122213" y="3987802"/>
                </a:lnTo>
                <a:lnTo>
                  <a:pt x="6112135" y="4048127"/>
                </a:lnTo>
                <a:lnTo>
                  <a:pt x="6110455" y="4116389"/>
                </a:lnTo>
                <a:lnTo>
                  <a:pt x="6112135" y="4186239"/>
                </a:lnTo>
                <a:lnTo>
                  <a:pt x="6122213" y="4244977"/>
                </a:lnTo>
                <a:lnTo>
                  <a:pt x="6132291" y="4297364"/>
                </a:lnTo>
                <a:lnTo>
                  <a:pt x="6147406" y="4343402"/>
                </a:lnTo>
                <a:lnTo>
                  <a:pt x="6165882" y="4386264"/>
                </a:lnTo>
                <a:lnTo>
                  <a:pt x="6184358" y="4424364"/>
                </a:lnTo>
                <a:lnTo>
                  <a:pt x="6224668" y="4498977"/>
                </a:lnTo>
                <a:lnTo>
                  <a:pt x="6244823" y="4537077"/>
                </a:lnTo>
                <a:lnTo>
                  <a:pt x="6261619" y="4579939"/>
                </a:lnTo>
                <a:lnTo>
                  <a:pt x="6276736" y="4625977"/>
                </a:lnTo>
                <a:lnTo>
                  <a:pt x="6288493" y="4678364"/>
                </a:lnTo>
                <a:lnTo>
                  <a:pt x="6296891" y="4738689"/>
                </a:lnTo>
                <a:lnTo>
                  <a:pt x="6300250" y="4806952"/>
                </a:lnTo>
                <a:lnTo>
                  <a:pt x="6296891" y="4875214"/>
                </a:lnTo>
                <a:lnTo>
                  <a:pt x="6288493" y="4935539"/>
                </a:lnTo>
                <a:lnTo>
                  <a:pt x="6276736" y="4987927"/>
                </a:lnTo>
                <a:lnTo>
                  <a:pt x="6261619" y="5033964"/>
                </a:lnTo>
                <a:lnTo>
                  <a:pt x="6244823" y="5075239"/>
                </a:lnTo>
                <a:lnTo>
                  <a:pt x="6224668" y="5114927"/>
                </a:lnTo>
                <a:lnTo>
                  <a:pt x="6204513" y="5149852"/>
                </a:lnTo>
                <a:lnTo>
                  <a:pt x="6184358" y="5186364"/>
                </a:lnTo>
                <a:lnTo>
                  <a:pt x="6165882" y="5226052"/>
                </a:lnTo>
                <a:lnTo>
                  <a:pt x="6147406" y="5268914"/>
                </a:lnTo>
                <a:lnTo>
                  <a:pt x="6132291" y="5313364"/>
                </a:lnTo>
                <a:lnTo>
                  <a:pt x="6122213" y="5365752"/>
                </a:lnTo>
                <a:lnTo>
                  <a:pt x="6112135" y="5426077"/>
                </a:lnTo>
                <a:lnTo>
                  <a:pt x="6110455" y="5494339"/>
                </a:lnTo>
                <a:lnTo>
                  <a:pt x="6112135" y="5562602"/>
                </a:lnTo>
                <a:lnTo>
                  <a:pt x="6122213" y="5622927"/>
                </a:lnTo>
                <a:lnTo>
                  <a:pt x="6132291" y="5675314"/>
                </a:lnTo>
                <a:lnTo>
                  <a:pt x="6147406" y="5721352"/>
                </a:lnTo>
                <a:lnTo>
                  <a:pt x="6165882" y="5762627"/>
                </a:lnTo>
                <a:lnTo>
                  <a:pt x="6184358" y="5802314"/>
                </a:lnTo>
                <a:lnTo>
                  <a:pt x="6204513" y="5840414"/>
                </a:lnTo>
                <a:lnTo>
                  <a:pt x="6224668" y="5876927"/>
                </a:lnTo>
                <a:lnTo>
                  <a:pt x="6244823" y="5915027"/>
                </a:lnTo>
                <a:lnTo>
                  <a:pt x="6261619" y="5956302"/>
                </a:lnTo>
                <a:lnTo>
                  <a:pt x="6276736" y="6003927"/>
                </a:lnTo>
                <a:lnTo>
                  <a:pt x="6288493" y="6056314"/>
                </a:lnTo>
                <a:lnTo>
                  <a:pt x="6296891" y="6113464"/>
                </a:lnTo>
                <a:lnTo>
                  <a:pt x="6300250" y="6183314"/>
                </a:lnTo>
                <a:lnTo>
                  <a:pt x="6296891" y="6251577"/>
                </a:lnTo>
                <a:lnTo>
                  <a:pt x="6288493" y="6311902"/>
                </a:lnTo>
                <a:lnTo>
                  <a:pt x="6276736" y="6361114"/>
                </a:lnTo>
                <a:lnTo>
                  <a:pt x="6261619" y="6407152"/>
                </a:lnTo>
                <a:lnTo>
                  <a:pt x="6244823" y="6448427"/>
                </a:lnTo>
                <a:lnTo>
                  <a:pt x="6226348" y="6488114"/>
                </a:lnTo>
                <a:lnTo>
                  <a:pt x="6207872" y="6523039"/>
                </a:lnTo>
                <a:lnTo>
                  <a:pt x="6187717" y="6561139"/>
                </a:lnTo>
                <a:lnTo>
                  <a:pt x="6167562" y="6597652"/>
                </a:lnTo>
                <a:lnTo>
                  <a:pt x="6150766" y="6640514"/>
                </a:lnTo>
                <a:lnTo>
                  <a:pt x="6133970" y="6683377"/>
                </a:lnTo>
                <a:lnTo>
                  <a:pt x="6123892" y="6735764"/>
                </a:lnTo>
                <a:lnTo>
                  <a:pt x="6115495" y="6791327"/>
                </a:lnTo>
                <a:lnTo>
                  <a:pt x="6110455" y="6858002"/>
                </a:lnTo>
                <a:lnTo>
                  <a:pt x="3149600" y="6858002"/>
                </a:lnTo>
                <a:lnTo>
                  <a:pt x="2707087" y="6858002"/>
                </a:lnTo>
                <a:lnTo>
                  <a:pt x="0" y="6858002"/>
                </a:lnTo>
                <a:close/>
              </a:path>
            </a:pathLst>
          </a:cu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FCB2948B-BBF3-204A-A078-D6A16DDF0F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1933" y="1162940"/>
            <a:ext cx="4515598" cy="4532120"/>
          </a:xfrm>
        </p:spPr>
        <p:txBody>
          <a:bodyPr anchor="ctr">
            <a:normAutofit/>
          </a:bodyPr>
          <a:lstStyle/>
          <a:p>
            <a:r>
              <a:rPr lang="nl-BE" sz="4400" dirty="0">
                <a:solidFill>
                  <a:srgbClr val="2A1A00"/>
                </a:solidFill>
              </a:rPr>
              <a:t>Soud box 5:</a:t>
            </a:r>
            <a:br>
              <a:rPr lang="nl-BE" sz="4400" dirty="0">
                <a:solidFill>
                  <a:srgbClr val="2A1A00"/>
                </a:solidFill>
              </a:rPr>
            </a:br>
            <a:r>
              <a:rPr lang="nl-BE" sz="4400" dirty="0">
                <a:solidFill>
                  <a:srgbClr val="2A1A00"/>
                </a:solidFill>
              </a:rPr>
              <a:t>Chicken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3B475C6-1445-41C7-9360-49FD7C1C1E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FE234661-2601-8440-B6B4-9F46000DC3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49271" y="1128451"/>
            <a:ext cx="4680729" cy="4566609"/>
          </a:xfrm>
        </p:spPr>
        <p:txBody>
          <a:bodyPr anchor="ctr">
            <a:normAutofit/>
          </a:bodyPr>
          <a:lstStyle/>
          <a:p>
            <a:endParaRPr lang="nl-BE"/>
          </a:p>
        </p:txBody>
      </p:sp>
      <p:pic>
        <p:nvPicPr>
          <p:cNvPr id="5" name="Opgenomen geluid" descr="Opgenomen geluid">
            <a:hlinkClick r:id="" action="ppaction://media"/>
            <a:extLst>
              <a:ext uri="{FF2B5EF4-FFF2-40B4-BE49-F238E27FC236}">
                <a16:creationId xmlns:a16="http://schemas.microsoft.com/office/drawing/2014/main" id="{2B4E5F1A-5FBB-7A40-89B0-AB46EF920F5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839676" y="3022599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50230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6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6F0F283-C8B6-4598-89C9-C404C98A57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0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E473B0C0-761B-443F-97A0-9D6E01FBB7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-1" y="-2"/>
            <a:ext cx="6300250" cy="6858002"/>
          </a:xfrm>
          <a:custGeom>
            <a:avLst/>
            <a:gdLst>
              <a:gd name="connsiteX0" fmla="*/ 0 w 6300250"/>
              <a:gd name="connsiteY0" fmla="*/ 0 h 6858002"/>
              <a:gd name="connsiteX1" fmla="*/ 3149600 w 6300250"/>
              <a:gd name="connsiteY1" fmla="*/ 0 h 6858002"/>
              <a:gd name="connsiteX2" fmla="*/ 3149600 w 6300250"/>
              <a:gd name="connsiteY2" fmla="*/ 2 h 6858002"/>
              <a:gd name="connsiteX3" fmla="*/ 6110455 w 6300250"/>
              <a:gd name="connsiteY3" fmla="*/ 2 h 6858002"/>
              <a:gd name="connsiteX4" fmla="*/ 6115495 w 6300250"/>
              <a:gd name="connsiteY4" fmla="*/ 66677 h 6858002"/>
              <a:gd name="connsiteX5" fmla="*/ 6123892 w 6300250"/>
              <a:gd name="connsiteY5" fmla="*/ 122239 h 6858002"/>
              <a:gd name="connsiteX6" fmla="*/ 6133970 w 6300250"/>
              <a:gd name="connsiteY6" fmla="*/ 174627 h 6858002"/>
              <a:gd name="connsiteX7" fmla="*/ 6150766 w 6300250"/>
              <a:gd name="connsiteY7" fmla="*/ 217489 h 6858002"/>
              <a:gd name="connsiteX8" fmla="*/ 6167562 w 6300250"/>
              <a:gd name="connsiteY8" fmla="*/ 260352 h 6858002"/>
              <a:gd name="connsiteX9" fmla="*/ 6187717 w 6300250"/>
              <a:gd name="connsiteY9" fmla="*/ 296864 h 6858002"/>
              <a:gd name="connsiteX10" fmla="*/ 6207872 w 6300250"/>
              <a:gd name="connsiteY10" fmla="*/ 334964 h 6858002"/>
              <a:gd name="connsiteX11" fmla="*/ 6226348 w 6300250"/>
              <a:gd name="connsiteY11" fmla="*/ 369889 h 6858002"/>
              <a:gd name="connsiteX12" fmla="*/ 6244823 w 6300250"/>
              <a:gd name="connsiteY12" fmla="*/ 409577 h 6858002"/>
              <a:gd name="connsiteX13" fmla="*/ 6261619 w 6300250"/>
              <a:gd name="connsiteY13" fmla="*/ 450852 h 6858002"/>
              <a:gd name="connsiteX14" fmla="*/ 6276736 w 6300250"/>
              <a:gd name="connsiteY14" fmla="*/ 496889 h 6858002"/>
              <a:gd name="connsiteX15" fmla="*/ 6288493 w 6300250"/>
              <a:gd name="connsiteY15" fmla="*/ 546102 h 6858002"/>
              <a:gd name="connsiteX16" fmla="*/ 6296891 w 6300250"/>
              <a:gd name="connsiteY16" fmla="*/ 606427 h 6858002"/>
              <a:gd name="connsiteX17" fmla="*/ 6300250 w 6300250"/>
              <a:gd name="connsiteY17" fmla="*/ 673102 h 6858002"/>
              <a:gd name="connsiteX18" fmla="*/ 6296891 w 6300250"/>
              <a:gd name="connsiteY18" fmla="*/ 744539 h 6858002"/>
              <a:gd name="connsiteX19" fmla="*/ 6288493 w 6300250"/>
              <a:gd name="connsiteY19" fmla="*/ 801689 h 6858002"/>
              <a:gd name="connsiteX20" fmla="*/ 6276736 w 6300250"/>
              <a:gd name="connsiteY20" fmla="*/ 854077 h 6858002"/>
              <a:gd name="connsiteX21" fmla="*/ 6261619 w 6300250"/>
              <a:gd name="connsiteY21" fmla="*/ 901702 h 6858002"/>
              <a:gd name="connsiteX22" fmla="*/ 6244823 w 6300250"/>
              <a:gd name="connsiteY22" fmla="*/ 942977 h 6858002"/>
              <a:gd name="connsiteX23" fmla="*/ 6224668 w 6300250"/>
              <a:gd name="connsiteY23" fmla="*/ 981077 h 6858002"/>
              <a:gd name="connsiteX24" fmla="*/ 6204513 w 6300250"/>
              <a:gd name="connsiteY24" fmla="*/ 1017589 h 6858002"/>
              <a:gd name="connsiteX25" fmla="*/ 6184358 w 6300250"/>
              <a:gd name="connsiteY25" fmla="*/ 1055689 h 6858002"/>
              <a:gd name="connsiteX26" fmla="*/ 6165882 w 6300250"/>
              <a:gd name="connsiteY26" fmla="*/ 1095377 h 6858002"/>
              <a:gd name="connsiteX27" fmla="*/ 6147406 w 6300250"/>
              <a:gd name="connsiteY27" fmla="*/ 1136652 h 6858002"/>
              <a:gd name="connsiteX28" fmla="*/ 6132291 w 6300250"/>
              <a:gd name="connsiteY28" fmla="*/ 1182689 h 6858002"/>
              <a:gd name="connsiteX29" fmla="*/ 6122213 w 6300250"/>
              <a:gd name="connsiteY29" fmla="*/ 1235077 h 6858002"/>
              <a:gd name="connsiteX30" fmla="*/ 6112135 w 6300250"/>
              <a:gd name="connsiteY30" fmla="*/ 1295402 h 6858002"/>
              <a:gd name="connsiteX31" fmla="*/ 6110455 w 6300250"/>
              <a:gd name="connsiteY31" fmla="*/ 1363664 h 6858002"/>
              <a:gd name="connsiteX32" fmla="*/ 6112135 w 6300250"/>
              <a:gd name="connsiteY32" fmla="*/ 1431927 h 6858002"/>
              <a:gd name="connsiteX33" fmla="*/ 6122213 w 6300250"/>
              <a:gd name="connsiteY33" fmla="*/ 1492252 h 6858002"/>
              <a:gd name="connsiteX34" fmla="*/ 6132291 w 6300250"/>
              <a:gd name="connsiteY34" fmla="*/ 1544639 h 6858002"/>
              <a:gd name="connsiteX35" fmla="*/ 6147406 w 6300250"/>
              <a:gd name="connsiteY35" fmla="*/ 1589089 h 6858002"/>
              <a:gd name="connsiteX36" fmla="*/ 6165882 w 6300250"/>
              <a:gd name="connsiteY36" fmla="*/ 1631952 h 6858002"/>
              <a:gd name="connsiteX37" fmla="*/ 6184358 w 6300250"/>
              <a:gd name="connsiteY37" fmla="*/ 1671639 h 6858002"/>
              <a:gd name="connsiteX38" fmla="*/ 6204513 w 6300250"/>
              <a:gd name="connsiteY38" fmla="*/ 1708152 h 6858002"/>
              <a:gd name="connsiteX39" fmla="*/ 6224668 w 6300250"/>
              <a:gd name="connsiteY39" fmla="*/ 1743077 h 6858002"/>
              <a:gd name="connsiteX40" fmla="*/ 6244823 w 6300250"/>
              <a:gd name="connsiteY40" fmla="*/ 1782764 h 6858002"/>
              <a:gd name="connsiteX41" fmla="*/ 6261619 w 6300250"/>
              <a:gd name="connsiteY41" fmla="*/ 1824039 h 6858002"/>
              <a:gd name="connsiteX42" fmla="*/ 6276736 w 6300250"/>
              <a:gd name="connsiteY42" fmla="*/ 1870077 h 6858002"/>
              <a:gd name="connsiteX43" fmla="*/ 6288493 w 6300250"/>
              <a:gd name="connsiteY43" fmla="*/ 1922464 h 6858002"/>
              <a:gd name="connsiteX44" fmla="*/ 6296891 w 6300250"/>
              <a:gd name="connsiteY44" fmla="*/ 1982789 h 6858002"/>
              <a:gd name="connsiteX45" fmla="*/ 6300250 w 6300250"/>
              <a:gd name="connsiteY45" fmla="*/ 2051052 h 6858002"/>
              <a:gd name="connsiteX46" fmla="*/ 6296891 w 6300250"/>
              <a:gd name="connsiteY46" fmla="*/ 2119314 h 6858002"/>
              <a:gd name="connsiteX47" fmla="*/ 6288493 w 6300250"/>
              <a:gd name="connsiteY47" fmla="*/ 2179639 h 6858002"/>
              <a:gd name="connsiteX48" fmla="*/ 6276736 w 6300250"/>
              <a:gd name="connsiteY48" fmla="*/ 2232027 h 6858002"/>
              <a:gd name="connsiteX49" fmla="*/ 6261619 w 6300250"/>
              <a:gd name="connsiteY49" fmla="*/ 2278064 h 6858002"/>
              <a:gd name="connsiteX50" fmla="*/ 6244823 w 6300250"/>
              <a:gd name="connsiteY50" fmla="*/ 2319339 h 6858002"/>
              <a:gd name="connsiteX51" fmla="*/ 6224668 w 6300250"/>
              <a:gd name="connsiteY51" fmla="*/ 2359027 h 6858002"/>
              <a:gd name="connsiteX52" fmla="*/ 6204513 w 6300250"/>
              <a:gd name="connsiteY52" fmla="*/ 2395539 h 6858002"/>
              <a:gd name="connsiteX53" fmla="*/ 6184358 w 6300250"/>
              <a:gd name="connsiteY53" fmla="*/ 2433639 h 6858002"/>
              <a:gd name="connsiteX54" fmla="*/ 6165882 w 6300250"/>
              <a:gd name="connsiteY54" fmla="*/ 2471739 h 6858002"/>
              <a:gd name="connsiteX55" fmla="*/ 6147406 w 6300250"/>
              <a:gd name="connsiteY55" fmla="*/ 2513014 h 6858002"/>
              <a:gd name="connsiteX56" fmla="*/ 6132291 w 6300250"/>
              <a:gd name="connsiteY56" fmla="*/ 2560639 h 6858002"/>
              <a:gd name="connsiteX57" fmla="*/ 6122213 w 6300250"/>
              <a:gd name="connsiteY57" fmla="*/ 2613027 h 6858002"/>
              <a:gd name="connsiteX58" fmla="*/ 6112135 w 6300250"/>
              <a:gd name="connsiteY58" fmla="*/ 2671764 h 6858002"/>
              <a:gd name="connsiteX59" fmla="*/ 6110455 w 6300250"/>
              <a:gd name="connsiteY59" fmla="*/ 2741614 h 6858002"/>
              <a:gd name="connsiteX60" fmla="*/ 6112135 w 6300250"/>
              <a:gd name="connsiteY60" fmla="*/ 2809877 h 6858002"/>
              <a:gd name="connsiteX61" fmla="*/ 6122213 w 6300250"/>
              <a:gd name="connsiteY61" fmla="*/ 2868614 h 6858002"/>
              <a:gd name="connsiteX62" fmla="*/ 6132291 w 6300250"/>
              <a:gd name="connsiteY62" fmla="*/ 2922589 h 6858002"/>
              <a:gd name="connsiteX63" fmla="*/ 6147406 w 6300250"/>
              <a:gd name="connsiteY63" fmla="*/ 2967039 h 6858002"/>
              <a:gd name="connsiteX64" fmla="*/ 6165882 w 6300250"/>
              <a:gd name="connsiteY64" fmla="*/ 3009902 h 6858002"/>
              <a:gd name="connsiteX65" fmla="*/ 6184358 w 6300250"/>
              <a:gd name="connsiteY65" fmla="*/ 3046414 h 6858002"/>
              <a:gd name="connsiteX66" fmla="*/ 6204513 w 6300250"/>
              <a:gd name="connsiteY66" fmla="*/ 3084514 h 6858002"/>
              <a:gd name="connsiteX67" fmla="*/ 6224668 w 6300250"/>
              <a:gd name="connsiteY67" fmla="*/ 3121027 h 6858002"/>
              <a:gd name="connsiteX68" fmla="*/ 6244823 w 6300250"/>
              <a:gd name="connsiteY68" fmla="*/ 3160714 h 6858002"/>
              <a:gd name="connsiteX69" fmla="*/ 6261619 w 6300250"/>
              <a:gd name="connsiteY69" fmla="*/ 3201989 h 6858002"/>
              <a:gd name="connsiteX70" fmla="*/ 6276736 w 6300250"/>
              <a:gd name="connsiteY70" fmla="*/ 3248027 h 6858002"/>
              <a:gd name="connsiteX71" fmla="*/ 6288493 w 6300250"/>
              <a:gd name="connsiteY71" fmla="*/ 3300414 h 6858002"/>
              <a:gd name="connsiteX72" fmla="*/ 6296891 w 6300250"/>
              <a:gd name="connsiteY72" fmla="*/ 3360739 h 6858002"/>
              <a:gd name="connsiteX73" fmla="*/ 6300250 w 6300250"/>
              <a:gd name="connsiteY73" fmla="*/ 3427414 h 6858002"/>
              <a:gd name="connsiteX74" fmla="*/ 6296891 w 6300250"/>
              <a:gd name="connsiteY74" fmla="*/ 3497264 h 6858002"/>
              <a:gd name="connsiteX75" fmla="*/ 6288493 w 6300250"/>
              <a:gd name="connsiteY75" fmla="*/ 3557589 h 6858002"/>
              <a:gd name="connsiteX76" fmla="*/ 6276736 w 6300250"/>
              <a:gd name="connsiteY76" fmla="*/ 3609977 h 6858002"/>
              <a:gd name="connsiteX77" fmla="*/ 6261619 w 6300250"/>
              <a:gd name="connsiteY77" fmla="*/ 3656014 h 6858002"/>
              <a:gd name="connsiteX78" fmla="*/ 6244823 w 6300250"/>
              <a:gd name="connsiteY78" fmla="*/ 3697289 h 6858002"/>
              <a:gd name="connsiteX79" fmla="*/ 6224668 w 6300250"/>
              <a:gd name="connsiteY79" fmla="*/ 3736977 h 6858002"/>
              <a:gd name="connsiteX80" fmla="*/ 6184358 w 6300250"/>
              <a:gd name="connsiteY80" fmla="*/ 3811589 h 6858002"/>
              <a:gd name="connsiteX81" fmla="*/ 6165882 w 6300250"/>
              <a:gd name="connsiteY81" fmla="*/ 3848102 h 6858002"/>
              <a:gd name="connsiteX82" fmla="*/ 6147406 w 6300250"/>
              <a:gd name="connsiteY82" fmla="*/ 3890964 h 6858002"/>
              <a:gd name="connsiteX83" fmla="*/ 6132291 w 6300250"/>
              <a:gd name="connsiteY83" fmla="*/ 3935414 h 6858002"/>
              <a:gd name="connsiteX84" fmla="*/ 6122213 w 6300250"/>
              <a:gd name="connsiteY84" fmla="*/ 3987802 h 6858002"/>
              <a:gd name="connsiteX85" fmla="*/ 6112135 w 6300250"/>
              <a:gd name="connsiteY85" fmla="*/ 4048127 h 6858002"/>
              <a:gd name="connsiteX86" fmla="*/ 6110455 w 6300250"/>
              <a:gd name="connsiteY86" fmla="*/ 4116389 h 6858002"/>
              <a:gd name="connsiteX87" fmla="*/ 6112135 w 6300250"/>
              <a:gd name="connsiteY87" fmla="*/ 4186239 h 6858002"/>
              <a:gd name="connsiteX88" fmla="*/ 6122213 w 6300250"/>
              <a:gd name="connsiteY88" fmla="*/ 4244977 h 6858002"/>
              <a:gd name="connsiteX89" fmla="*/ 6132291 w 6300250"/>
              <a:gd name="connsiteY89" fmla="*/ 4297364 h 6858002"/>
              <a:gd name="connsiteX90" fmla="*/ 6147406 w 6300250"/>
              <a:gd name="connsiteY90" fmla="*/ 4343402 h 6858002"/>
              <a:gd name="connsiteX91" fmla="*/ 6165882 w 6300250"/>
              <a:gd name="connsiteY91" fmla="*/ 4386264 h 6858002"/>
              <a:gd name="connsiteX92" fmla="*/ 6184358 w 6300250"/>
              <a:gd name="connsiteY92" fmla="*/ 4424364 h 6858002"/>
              <a:gd name="connsiteX93" fmla="*/ 6224668 w 6300250"/>
              <a:gd name="connsiteY93" fmla="*/ 4498977 h 6858002"/>
              <a:gd name="connsiteX94" fmla="*/ 6244823 w 6300250"/>
              <a:gd name="connsiteY94" fmla="*/ 4537077 h 6858002"/>
              <a:gd name="connsiteX95" fmla="*/ 6261619 w 6300250"/>
              <a:gd name="connsiteY95" fmla="*/ 4579939 h 6858002"/>
              <a:gd name="connsiteX96" fmla="*/ 6276736 w 6300250"/>
              <a:gd name="connsiteY96" fmla="*/ 4625977 h 6858002"/>
              <a:gd name="connsiteX97" fmla="*/ 6288493 w 6300250"/>
              <a:gd name="connsiteY97" fmla="*/ 4678364 h 6858002"/>
              <a:gd name="connsiteX98" fmla="*/ 6296891 w 6300250"/>
              <a:gd name="connsiteY98" fmla="*/ 4738689 h 6858002"/>
              <a:gd name="connsiteX99" fmla="*/ 6300250 w 6300250"/>
              <a:gd name="connsiteY99" fmla="*/ 4806952 h 6858002"/>
              <a:gd name="connsiteX100" fmla="*/ 6296891 w 6300250"/>
              <a:gd name="connsiteY100" fmla="*/ 4875214 h 6858002"/>
              <a:gd name="connsiteX101" fmla="*/ 6288493 w 6300250"/>
              <a:gd name="connsiteY101" fmla="*/ 4935539 h 6858002"/>
              <a:gd name="connsiteX102" fmla="*/ 6276736 w 6300250"/>
              <a:gd name="connsiteY102" fmla="*/ 4987927 h 6858002"/>
              <a:gd name="connsiteX103" fmla="*/ 6261619 w 6300250"/>
              <a:gd name="connsiteY103" fmla="*/ 5033964 h 6858002"/>
              <a:gd name="connsiteX104" fmla="*/ 6244823 w 6300250"/>
              <a:gd name="connsiteY104" fmla="*/ 5075239 h 6858002"/>
              <a:gd name="connsiteX105" fmla="*/ 6224668 w 6300250"/>
              <a:gd name="connsiteY105" fmla="*/ 5114927 h 6858002"/>
              <a:gd name="connsiteX106" fmla="*/ 6204513 w 6300250"/>
              <a:gd name="connsiteY106" fmla="*/ 5149852 h 6858002"/>
              <a:gd name="connsiteX107" fmla="*/ 6184358 w 6300250"/>
              <a:gd name="connsiteY107" fmla="*/ 5186364 h 6858002"/>
              <a:gd name="connsiteX108" fmla="*/ 6165882 w 6300250"/>
              <a:gd name="connsiteY108" fmla="*/ 5226052 h 6858002"/>
              <a:gd name="connsiteX109" fmla="*/ 6147406 w 6300250"/>
              <a:gd name="connsiteY109" fmla="*/ 5268914 h 6858002"/>
              <a:gd name="connsiteX110" fmla="*/ 6132291 w 6300250"/>
              <a:gd name="connsiteY110" fmla="*/ 5313364 h 6858002"/>
              <a:gd name="connsiteX111" fmla="*/ 6122213 w 6300250"/>
              <a:gd name="connsiteY111" fmla="*/ 5365752 h 6858002"/>
              <a:gd name="connsiteX112" fmla="*/ 6112135 w 6300250"/>
              <a:gd name="connsiteY112" fmla="*/ 5426077 h 6858002"/>
              <a:gd name="connsiteX113" fmla="*/ 6110455 w 6300250"/>
              <a:gd name="connsiteY113" fmla="*/ 5494339 h 6858002"/>
              <a:gd name="connsiteX114" fmla="*/ 6112135 w 6300250"/>
              <a:gd name="connsiteY114" fmla="*/ 5562602 h 6858002"/>
              <a:gd name="connsiteX115" fmla="*/ 6122213 w 6300250"/>
              <a:gd name="connsiteY115" fmla="*/ 5622927 h 6858002"/>
              <a:gd name="connsiteX116" fmla="*/ 6132291 w 6300250"/>
              <a:gd name="connsiteY116" fmla="*/ 5675314 h 6858002"/>
              <a:gd name="connsiteX117" fmla="*/ 6147406 w 6300250"/>
              <a:gd name="connsiteY117" fmla="*/ 5721352 h 6858002"/>
              <a:gd name="connsiteX118" fmla="*/ 6165882 w 6300250"/>
              <a:gd name="connsiteY118" fmla="*/ 5762627 h 6858002"/>
              <a:gd name="connsiteX119" fmla="*/ 6184358 w 6300250"/>
              <a:gd name="connsiteY119" fmla="*/ 5802314 h 6858002"/>
              <a:gd name="connsiteX120" fmla="*/ 6204513 w 6300250"/>
              <a:gd name="connsiteY120" fmla="*/ 5840414 h 6858002"/>
              <a:gd name="connsiteX121" fmla="*/ 6224668 w 6300250"/>
              <a:gd name="connsiteY121" fmla="*/ 5876927 h 6858002"/>
              <a:gd name="connsiteX122" fmla="*/ 6244823 w 6300250"/>
              <a:gd name="connsiteY122" fmla="*/ 5915027 h 6858002"/>
              <a:gd name="connsiteX123" fmla="*/ 6261619 w 6300250"/>
              <a:gd name="connsiteY123" fmla="*/ 5956302 h 6858002"/>
              <a:gd name="connsiteX124" fmla="*/ 6276736 w 6300250"/>
              <a:gd name="connsiteY124" fmla="*/ 6003927 h 6858002"/>
              <a:gd name="connsiteX125" fmla="*/ 6288493 w 6300250"/>
              <a:gd name="connsiteY125" fmla="*/ 6056314 h 6858002"/>
              <a:gd name="connsiteX126" fmla="*/ 6296891 w 6300250"/>
              <a:gd name="connsiteY126" fmla="*/ 6113464 h 6858002"/>
              <a:gd name="connsiteX127" fmla="*/ 6300250 w 6300250"/>
              <a:gd name="connsiteY127" fmla="*/ 6183314 h 6858002"/>
              <a:gd name="connsiteX128" fmla="*/ 6296891 w 6300250"/>
              <a:gd name="connsiteY128" fmla="*/ 6251577 h 6858002"/>
              <a:gd name="connsiteX129" fmla="*/ 6288493 w 6300250"/>
              <a:gd name="connsiteY129" fmla="*/ 6311902 h 6858002"/>
              <a:gd name="connsiteX130" fmla="*/ 6276736 w 6300250"/>
              <a:gd name="connsiteY130" fmla="*/ 6361114 h 6858002"/>
              <a:gd name="connsiteX131" fmla="*/ 6261619 w 6300250"/>
              <a:gd name="connsiteY131" fmla="*/ 6407152 h 6858002"/>
              <a:gd name="connsiteX132" fmla="*/ 6244823 w 6300250"/>
              <a:gd name="connsiteY132" fmla="*/ 6448427 h 6858002"/>
              <a:gd name="connsiteX133" fmla="*/ 6226348 w 6300250"/>
              <a:gd name="connsiteY133" fmla="*/ 6488114 h 6858002"/>
              <a:gd name="connsiteX134" fmla="*/ 6207872 w 6300250"/>
              <a:gd name="connsiteY134" fmla="*/ 6523039 h 6858002"/>
              <a:gd name="connsiteX135" fmla="*/ 6187717 w 6300250"/>
              <a:gd name="connsiteY135" fmla="*/ 6561139 h 6858002"/>
              <a:gd name="connsiteX136" fmla="*/ 6167562 w 6300250"/>
              <a:gd name="connsiteY136" fmla="*/ 6597652 h 6858002"/>
              <a:gd name="connsiteX137" fmla="*/ 6150766 w 6300250"/>
              <a:gd name="connsiteY137" fmla="*/ 6640514 h 6858002"/>
              <a:gd name="connsiteX138" fmla="*/ 6133970 w 6300250"/>
              <a:gd name="connsiteY138" fmla="*/ 6683377 h 6858002"/>
              <a:gd name="connsiteX139" fmla="*/ 6123892 w 6300250"/>
              <a:gd name="connsiteY139" fmla="*/ 6735764 h 6858002"/>
              <a:gd name="connsiteX140" fmla="*/ 6115495 w 6300250"/>
              <a:gd name="connsiteY140" fmla="*/ 6791327 h 6858002"/>
              <a:gd name="connsiteX141" fmla="*/ 6110455 w 6300250"/>
              <a:gd name="connsiteY141" fmla="*/ 6858002 h 6858002"/>
              <a:gd name="connsiteX142" fmla="*/ 3149600 w 6300250"/>
              <a:gd name="connsiteY142" fmla="*/ 6858002 h 6858002"/>
              <a:gd name="connsiteX143" fmla="*/ 2707087 w 6300250"/>
              <a:gd name="connsiteY143" fmla="*/ 6858002 h 6858002"/>
              <a:gd name="connsiteX144" fmla="*/ 0 w 6300250"/>
              <a:gd name="connsiteY144" fmla="*/ 6858002 h 6858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</a:cxnLst>
            <a:rect l="l" t="t" r="r" b="b"/>
            <a:pathLst>
              <a:path w="6300250" h="6858002">
                <a:moveTo>
                  <a:pt x="0" y="0"/>
                </a:moveTo>
                <a:lnTo>
                  <a:pt x="3149600" y="0"/>
                </a:lnTo>
                <a:lnTo>
                  <a:pt x="3149600" y="2"/>
                </a:lnTo>
                <a:lnTo>
                  <a:pt x="6110455" y="2"/>
                </a:lnTo>
                <a:lnTo>
                  <a:pt x="6115495" y="66677"/>
                </a:lnTo>
                <a:lnTo>
                  <a:pt x="6123892" y="122239"/>
                </a:lnTo>
                <a:lnTo>
                  <a:pt x="6133970" y="174627"/>
                </a:lnTo>
                <a:lnTo>
                  <a:pt x="6150766" y="217489"/>
                </a:lnTo>
                <a:lnTo>
                  <a:pt x="6167562" y="260352"/>
                </a:lnTo>
                <a:lnTo>
                  <a:pt x="6187717" y="296864"/>
                </a:lnTo>
                <a:lnTo>
                  <a:pt x="6207872" y="334964"/>
                </a:lnTo>
                <a:lnTo>
                  <a:pt x="6226348" y="369889"/>
                </a:lnTo>
                <a:lnTo>
                  <a:pt x="6244823" y="409577"/>
                </a:lnTo>
                <a:lnTo>
                  <a:pt x="6261619" y="450852"/>
                </a:lnTo>
                <a:lnTo>
                  <a:pt x="6276736" y="496889"/>
                </a:lnTo>
                <a:lnTo>
                  <a:pt x="6288493" y="546102"/>
                </a:lnTo>
                <a:lnTo>
                  <a:pt x="6296891" y="606427"/>
                </a:lnTo>
                <a:lnTo>
                  <a:pt x="6300250" y="673102"/>
                </a:lnTo>
                <a:lnTo>
                  <a:pt x="6296891" y="744539"/>
                </a:lnTo>
                <a:lnTo>
                  <a:pt x="6288493" y="801689"/>
                </a:lnTo>
                <a:lnTo>
                  <a:pt x="6276736" y="854077"/>
                </a:lnTo>
                <a:lnTo>
                  <a:pt x="6261619" y="901702"/>
                </a:lnTo>
                <a:lnTo>
                  <a:pt x="6244823" y="942977"/>
                </a:lnTo>
                <a:lnTo>
                  <a:pt x="6224668" y="981077"/>
                </a:lnTo>
                <a:lnTo>
                  <a:pt x="6204513" y="1017589"/>
                </a:lnTo>
                <a:lnTo>
                  <a:pt x="6184358" y="1055689"/>
                </a:lnTo>
                <a:lnTo>
                  <a:pt x="6165882" y="1095377"/>
                </a:lnTo>
                <a:lnTo>
                  <a:pt x="6147406" y="1136652"/>
                </a:lnTo>
                <a:lnTo>
                  <a:pt x="6132291" y="1182689"/>
                </a:lnTo>
                <a:lnTo>
                  <a:pt x="6122213" y="1235077"/>
                </a:lnTo>
                <a:lnTo>
                  <a:pt x="6112135" y="1295402"/>
                </a:lnTo>
                <a:lnTo>
                  <a:pt x="6110455" y="1363664"/>
                </a:lnTo>
                <a:lnTo>
                  <a:pt x="6112135" y="1431927"/>
                </a:lnTo>
                <a:lnTo>
                  <a:pt x="6122213" y="1492252"/>
                </a:lnTo>
                <a:lnTo>
                  <a:pt x="6132291" y="1544639"/>
                </a:lnTo>
                <a:lnTo>
                  <a:pt x="6147406" y="1589089"/>
                </a:lnTo>
                <a:lnTo>
                  <a:pt x="6165882" y="1631952"/>
                </a:lnTo>
                <a:lnTo>
                  <a:pt x="6184358" y="1671639"/>
                </a:lnTo>
                <a:lnTo>
                  <a:pt x="6204513" y="1708152"/>
                </a:lnTo>
                <a:lnTo>
                  <a:pt x="6224668" y="1743077"/>
                </a:lnTo>
                <a:lnTo>
                  <a:pt x="6244823" y="1782764"/>
                </a:lnTo>
                <a:lnTo>
                  <a:pt x="6261619" y="1824039"/>
                </a:lnTo>
                <a:lnTo>
                  <a:pt x="6276736" y="1870077"/>
                </a:lnTo>
                <a:lnTo>
                  <a:pt x="6288493" y="1922464"/>
                </a:lnTo>
                <a:lnTo>
                  <a:pt x="6296891" y="1982789"/>
                </a:lnTo>
                <a:lnTo>
                  <a:pt x="6300250" y="2051052"/>
                </a:lnTo>
                <a:lnTo>
                  <a:pt x="6296891" y="2119314"/>
                </a:lnTo>
                <a:lnTo>
                  <a:pt x="6288493" y="2179639"/>
                </a:lnTo>
                <a:lnTo>
                  <a:pt x="6276736" y="2232027"/>
                </a:lnTo>
                <a:lnTo>
                  <a:pt x="6261619" y="2278064"/>
                </a:lnTo>
                <a:lnTo>
                  <a:pt x="6244823" y="2319339"/>
                </a:lnTo>
                <a:lnTo>
                  <a:pt x="6224668" y="2359027"/>
                </a:lnTo>
                <a:lnTo>
                  <a:pt x="6204513" y="2395539"/>
                </a:lnTo>
                <a:lnTo>
                  <a:pt x="6184358" y="2433639"/>
                </a:lnTo>
                <a:lnTo>
                  <a:pt x="6165882" y="2471739"/>
                </a:lnTo>
                <a:lnTo>
                  <a:pt x="6147406" y="2513014"/>
                </a:lnTo>
                <a:lnTo>
                  <a:pt x="6132291" y="2560639"/>
                </a:lnTo>
                <a:lnTo>
                  <a:pt x="6122213" y="2613027"/>
                </a:lnTo>
                <a:lnTo>
                  <a:pt x="6112135" y="2671764"/>
                </a:lnTo>
                <a:lnTo>
                  <a:pt x="6110455" y="2741614"/>
                </a:lnTo>
                <a:lnTo>
                  <a:pt x="6112135" y="2809877"/>
                </a:lnTo>
                <a:lnTo>
                  <a:pt x="6122213" y="2868614"/>
                </a:lnTo>
                <a:lnTo>
                  <a:pt x="6132291" y="2922589"/>
                </a:lnTo>
                <a:lnTo>
                  <a:pt x="6147406" y="2967039"/>
                </a:lnTo>
                <a:lnTo>
                  <a:pt x="6165882" y="3009902"/>
                </a:lnTo>
                <a:lnTo>
                  <a:pt x="6184358" y="3046414"/>
                </a:lnTo>
                <a:lnTo>
                  <a:pt x="6204513" y="3084514"/>
                </a:lnTo>
                <a:lnTo>
                  <a:pt x="6224668" y="3121027"/>
                </a:lnTo>
                <a:lnTo>
                  <a:pt x="6244823" y="3160714"/>
                </a:lnTo>
                <a:lnTo>
                  <a:pt x="6261619" y="3201989"/>
                </a:lnTo>
                <a:lnTo>
                  <a:pt x="6276736" y="3248027"/>
                </a:lnTo>
                <a:lnTo>
                  <a:pt x="6288493" y="3300414"/>
                </a:lnTo>
                <a:lnTo>
                  <a:pt x="6296891" y="3360739"/>
                </a:lnTo>
                <a:lnTo>
                  <a:pt x="6300250" y="3427414"/>
                </a:lnTo>
                <a:lnTo>
                  <a:pt x="6296891" y="3497264"/>
                </a:lnTo>
                <a:lnTo>
                  <a:pt x="6288493" y="3557589"/>
                </a:lnTo>
                <a:lnTo>
                  <a:pt x="6276736" y="3609977"/>
                </a:lnTo>
                <a:lnTo>
                  <a:pt x="6261619" y="3656014"/>
                </a:lnTo>
                <a:lnTo>
                  <a:pt x="6244823" y="3697289"/>
                </a:lnTo>
                <a:lnTo>
                  <a:pt x="6224668" y="3736977"/>
                </a:lnTo>
                <a:lnTo>
                  <a:pt x="6184358" y="3811589"/>
                </a:lnTo>
                <a:lnTo>
                  <a:pt x="6165882" y="3848102"/>
                </a:lnTo>
                <a:lnTo>
                  <a:pt x="6147406" y="3890964"/>
                </a:lnTo>
                <a:lnTo>
                  <a:pt x="6132291" y="3935414"/>
                </a:lnTo>
                <a:lnTo>
                  <a:pt x="6122213" y="3987802"/>
                </a:lnTo>
                <a:lnTo>
                  <a:pt x="6112135" y="4048127"/>
                </a:lnTo>
                <a:lnTo>
                  <a:pt x="6110455" y="4116389"/>
                </a:lnTo>
                <a:lnTo>
                  <a:pt x="6112135" y="4186239"/>
                </a:lnTo>
                <a:lnTo>
                  <a:pt x="6122213" y="4244977"/>
                </a:lnTo>
                <a:lnTo>
                  <a:pt x="6132291" y="4297364"/>
                </a:lnTo>
                <a:lnTo>
                  <a:pt x="6147406" y="4343402"/>
                </a:lnTo>
                <a:lnTo>
                  <a:pt x="6165882" y="4386264"/>
                </a:lnTo>
                <a:lnTo>
                  <a:pt x="6184358" y="4424364"/>
                </a:lnTo>
                <a:lnTo>
                  <a:pt x="6224668" y="4498977"/>
                </a:lnTo>
                <a:lnTo>
                  <a:pt x="6244823" y="4537077"/>
                </a:lnTo>
                <a:lnTo>
                  <a:pt x="6261619" y="4579939"/>
                </a:lnTo>
                <a:lnTo>
                  <a:pt x="6276736" y="4625977"/>
                </a:lnTo>
                <a:lnTo>
                  <a:pt x="6288493" y="4678364"/>
                </a:lnTo>
                <a:lnTo>
                  <a:pt x="6296891" y="4738689"/>
                </a:lnTo>
                <a:lnTo>
                  <a:pt x="6300250" y="4806952"/>
                </a:lnTo>
                <a:lnTo>
                  <a:pt x="6296891" y="4875214"/>
                </a:lnTo>
                <a:lnTo>
                  <a:pt x="6288493" y="4935539"/>
                </a:lnTo>
                <a:lnTo>
                  <a:pt x="6276736" y="4987927"/>
                </a:lnTo>
                <a:lnTo>
                  <a:pt x="6261619" y="5033964"/>
                </a:lnTo>
                <a:lnTo>
                  <a:pt x="6244823" y="5075239"/>
                </a:lnTo>
                <a:lnTo>
                  <a:pt x="6224668" y="5114927"/>
                </a:lnTo>
                <a:lnTo>
                  <a:pt x="6204513" y="5149852"/>
                </a:lnTo>
                <a:lnTo>
                  <a:pt x="6184358" y="5186364"/>
                </a:lnTo>
                <a:lnTo>
                  <a:pt x="6165882" y="5226052"/>
                </a:lnTo>
                <a:lnTo>
                  <a:pt x="6147406" y="5268914"/>
                </a:lnTo>
                <a:lnTo>
                  <a:pt x="6132291" y="5313364"/>
                </a:lnTo>
                <a:lnTo>
                  <a:pt x="6122213" y="5365752"/>
                </a:lnTo>
                <a:lnTo>
                  <a:pt x="6112135" y="5426077"/>
                </a:lnTo>
                <a:lnTo>
                  <a:pt x="6110455" y="5494339"/>
                </a:lnTo>
                <a:lnTo>
                  <a:pt x="6112135" y="5562602"/>
                </a:lnTo>
                <a:lnTo>
                  <a:pt x="6122213" y="5622927"/>
                </a:lnTo>
                <a:lnTo>
                  <a:pt x="6132291" y="5675314"/>
                </a:lnTo>
                <a:lnTo>
                  <a:pt x="6147406" y="5721352"/>
                </a:lnTo>
                <a:lnTo>
                  <a:pt x="6165882" y="5762627"/>
                </a:lnTo>
                <a:lnTo>
                  <a:pt x="6184358" y="5802314"/>
                </a:lnTo>
                <a:lnTo>
                  <a:pt x="6204513" y="5840414"/>
                </a:lnTo>
                <a:lnTo>
                  <a:pt x="6224668" y="5876927"/>
                </a:lnTo>
                <a:lnTo>
                  <a:pt x="6244823" y="5915027"/>
                </a:lnTo>
                <a:lnTo>
                  <a:pt x="6261619" y="5956302"/>
                </a:lnTo>
                <a:lnTo>
                  <a:pt x="6276736" y="6003927"/>
                </a:lnTo>
                <a:lnTo>
                  <a:pt x="6288493" y="6056314"/>
                </a:lnTo>
                <a:lnTo>
                  <a:pt x="6296891" y="6113464"/>
                </a:lnTo>
                <a:lnTo>
                  <a:pt x="6300250" y="6183314"/>
                </a:lnTo>
                <a:lnTo>
                  <a:pt x="6296891" y="6251577"/>
                </a:lnTo>
                <a:lnTo>
                  <a:pt x="6288493" y="6311902"/>
                </a:lnTo>
                <a:lnTo>
                  <a:pt x="6276736" y="6361114"/>
                </a:lnTo>
                <a:lnTo>
                  <a:pt x="6261619" y="6407152"/>
                </a:lnTo>
                <a:lnTo>
                  <a:pt x="6244823" y="6448427"/>
                </a:lnTo>
                <a:lnTo>
                  <a:pt x="6226348" y="6488114"/>
                </a:lnTo>
                <a:lnTo>
                  <a:pt x="6207872" y="6523039"/>
                </a:lnTo>
                <a:lnTo>
                  <a:pt x="6187717" y="6561139"/>
                </a:lnTo>
                <a:lnTo>
                  <a:pt x="6167562" y="6597652"/>
                </a:lnTo>
                <a:lnTo>
                  <a:pt x="6150766" y="6640514"/>
                </a:lnTo>
                <a:lnTo>
                  <a:pt x="6133970" y="6683377"/>
                </a:lnTo>
                <a:lnTo>
                  <a:pt x="6123892" y="6735764"/>
                </a:lnTo>
                <a:lnTo>
                  <a:pt x="6115495" y="6791327"/>
                </a:lnTo>
                <a:lnTo>
                  <a:pt x="6110455" y="6858002"/>
                </a:lnTo>
                <a:lnTo>
                  <a:pt x="3149600" y="6858002"/>
                </a:lnTo>
                <a:lnTo>
                  <a:pt x="2707087" y="6858002"/>
                </a:lnTo>
                <a:lnTo>
                  <a:pt x="0" y="6858002"/>
                </a:lnTo>
                <a:close/>
              </a:path>
            </a:pathLst>
          </a:cu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47C08AA0-29BF-1D4B-8711-ED15C29FB4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1933" y="1162940"/>
            <a:ext cx="4515598" cy="4532120"/>
          </a:xfrm>
        </p:spPr>
        <p:txBody>
          <a:bodyPr anchor="ctr">
            <a:normAutofit/>
          </a:bodyPr>
          <a:lstStyle/>
          <a:p>
            <a:r>
              <a:rPr lang="nl-BE" sz="4400" dirty="0">
                <a:solidFill>
                  <a:srgbClr val="2A1A00"/>
                </a:solidFill>
              </a:rPr>
              <a:t>Sound box 6:</a:t>
            </a:r>
            <a:br>
              <a:rPr lang="nl-BE" sz="4400" dirty="0">
                <a:solidFill>
                  <a:srgbClr val="2A1A00"/>
                </a:solidFill>
              </a:rPr>
            </a:br>
            <a:r>
              <a:rPr lang="nl-BE" sz="4400" dirty="0">
                <a:solidFill>
                  <a:srgbClr val="2A1A00"/>
                </a:solidFill>
              </a:rPr>
              <a:t>dog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3B475C6-1445-41C7-9360-49FD7C1C1E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3A4E8B5-F754-A344-9328-F8D9351125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49271" y="1128451"/>
            <a:ext cx="4680729" cy="4566609"/>
          </a:xfrm>
        </p:spPr>
        <p:txBody>
          <a:bodyPr anchor="ctr">
            <a:normAutofit/>
          </a:bodyPr>
          <a:lstStyle/>
          <a:p>
            <a:endParaRPr lang="nl-BE"/>
          </a:p>
        </p:txBody>
      </p:sp>
      <p:pic>
        <p:nvPicPr>
          <p:cNvPr id="4" name="Opgenomen geluid" descr="Opgenomen geluid">
            <a:hlinkClick r:id="" action="ppaction://media"/>
            <a:extLst>
              <a:ext uri="{FF2B5EF4-FFF2-40B4-BE49-F238E27FC236}">
                <a16:creationId xmlns:a16="http://schemas.microsoft.com/office/drawing/2014/main" id="{96DE6E33-D4E4-424A-9BA6-D95DCA90570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555470" y="3022599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72628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0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6F0F283-C8B6-4598-89C9-C404C98A57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0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E473B0C0-761B-443F-97A0-9D6E01FBB7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-1" y="-2"/>
            <a:ext cx="6300250" cy="6858002"/>
          </a:xfrm>
          <a:custGeom>
            <a:avLst/>
            <a:gdLst>
              <a:gd name="connsiteX0" fmla="*/ 0 w 6300250"/>
              <a:gd name="connsiteY0" fmla="*/ 0 h 6858002"/>
              <a:gd name="connsiteX1" fmla="*/ 3149600 w 6300250"/>
              <a:gd name="connsiteY1" fmla="*/ 0 h 6858002"/>
              <a:gd name="connsiteX2" fmla="*/ 3149600 w 6300250"/>
              <a:gd name="connsiteY2" fmla="*/ 2 h 6858002"/>
              <a:gd name="connsiteX3" fmla="*/ 6110455 w 6300250"/>
              <a:gd name="connsiteY3" fmla="*/ 2 h 6858002"/>
              <a:gd name="connsiteX4" fmla="*/ 6115495 w 6300250"/>
              <a:gd name="connsiteY4" fmla="*/ 66677 h 6858002"/>
              <a:gd name="connsiteX5" fmla="*/ 6123892 w 6300250"/>
              <a:gd name="connsiteY5" fmla="*/ 122239 h 6858002"/>
              <a:gd name="connsiteX6" fmla="*/ 6133970 w 6300250"/>
              <a:gd name="connsiteY6" fmla="*/ 174627 h 6858002"/>
              <a:gd name="connsiteX7" fmla="*/ 6150766 w 6300250"/>
              <a:gd name="connsiteY7" fmla="*/ 217489 h 6858002"/>
              <a:gd name="connsiteX8" fmla="*/ 6167562 w 6300250"/>
              <a:gd name="connsiteY8" fmla="*/ 260352 h 6858002"/>
              <a:gd name="connsiteX9" fmla="*/ 6187717 w 6300250"/>
              <a:gd name="connsiteY9" fmla="*/ 296864 h 6858002"/>
              <a:gd name="connsiteX10" fmla="*/ 6207872 w 6300250"/>
              <a:gd name="connsiteY10" fmla="*/ 334964 h 6858002"/>
              <a:gd name="connsiteX11" fmla="*/ 6226348 w 6300250"/>
              <a:gd name="connsiteY11" fmla="*/ 369889 h 6858002"/>
              <a:gd name="connsiteX12" fmla="*/ 6244823 w 6300250"/>
              <a:gd name="connsiteY12" fmla="*/ 409577 h 6858002"/>
              <a:gd name="connsiteX13" fmla="*/ 6261619 w 6300250"/>
              <a:gd name="connsiteY13" fmla="*/ 450852 h 6858002"/>
              <a:gd name="connsiteX14" fmla="*/ 6276736 w 6300250"/>
              <a:gd name="connsiteY14" fmla="*/ 496889 h 6858002"/>
              <a:gd name="connsiteX15" fmla="*/ 6288493 w 6300250"/>
              <a:gd name="connsiteY15" fmla="*/ 546102 h 6858002"/>
              <a:gd name="connsiteX16" fmla="*/ 6296891 w 6300250"/>
              <a:gd name="connsiteY16" fmla="*/ 606427 h 6858002"/>
              <a:gd name="connsiteX17" fmla="*/ 6300250 w 6300250"/>
              <a:gd name="connsiteY17" fmla="*/ 673102 h 6858002"/>
              <a:gd name="connsiteX18" fmla="*/ 6296891 w 6300250"/>
              <a:gd name="connsiteY18" fmla="*/ 744539 h 6858002"/>
              <a:gd name="connsiteX19" fmla="*/ 6288493 w 6300250"/>
              <a:gd name="connsiteY19" fmla="*/ 801689 h 6858002"/>
              <a:gd name="connsiteX20" fmla="*/ 6276736 w 6300250"/>
              <a:gd name="connsiteY20" fmla="*/ 854077 h 6858002"/>
              <a:gd name="connsiteX21" fmla="*/ 6261619 w 6300250"/>
              <a:gd name="connsiteY21" fmla="*/ 901702 h 6858002"/>
              <a:gd name="connsiteX22" fmla="*/ 6244823 w 6300250"/>
              <a:gd name="connsiteY22" fmla="*/ 942977 h 6858002"/>
              <a:gd name="connsiteX23" fmla="*/ 6224668 w 6300250"/>
              <a:gd name="connsiteY23" fmla="*/ 981077 h 6858002"/>
              <a:gd name="connsiteX24" fmla="*/ 6204513 w 6300250"/>
              <a:gd name="connsiteY24" fmla="*/ 1017589 h 6858002"/>
              <a:gd name="connsiteX25" fmla="*/ 6184358 w 6300250"/>
              <a:gd name="connsiteY25" fmla="*/ 1055689 h 6858002"/>
              <a:gd name="connsiteX26" fmla="*/ 6165882 w 6300250"/>
              <a:gd name="connsiteY26" fmla="*/ 1095377 h 6858002"/>
              <a:gd name="connsiteX27" fmla="*/ 6147406 w 6300250"/>
              <a:gd name="connsiteY27" fmla="*/ 1136652 h 6858002"/>
              <a:gd name="connsiteX28" fmla="*/ 6132291 w 6300250"/>
              <a:gd name="connsiteY28" fmla="*/ 1182689 h 6858002"/>
              <a:gd name="connsiteX29" fmla="*/ 6122213 w 6300250"/>
              <a:gd name="connsiteY29" fmla="*/ 1235077 h 6858002"/>
              <a:gd name="connsiteX30" fmla="*/ 6112135 w 6300250"/>
              <a:gd name="connsiteY30" fmla="*/ 1295402 h 6858002"/>
              <a:gd name="connsiteX31" fmla="*/ 6110455 w 6300250"/>
              <a:gd name="connsiteY31" fmla="*/ 1363664 h 6858002"/>
              <a:gd name="connsiteX32" fmla="*/ 6112135 w 6300250"/>
              <a:gd name="connsiteY32" fmla="*/ 1431927 h 6858002"/>
              <a:gd name="connsiteX33" fmla="*/ 6122213 w 6300250"/>
              <a:gd name="connsiteY33" fmla="*/ 1492252 h 6858002"/>
              <a:gd name="connsiteX34" fmla="*/ 6132291 w 6300250"/>
              <a:gd name="connsiteY34" fmla="*/ 1544639 h 6858002"/>
              <a:gd name="connsiteX35" fmla="*/ 6147406 w 6300250"/>
              <a:gd name="connsiteY35" fmla="*/ 1589089 h 6858002"/>
              <a:gd name="connsiteX36" fmla="*/ 6165882 w 6300250"/>
              <a:gd name="connsiteY36" fmla="*/ 1631952 h 6858002"/>
              <a:gd name="connsiteX37" fmla="*/ 6184358 w 6300250"/>
              <a:gd name="connsiteY37" fmla="*/ 1671639 h 6858002"/>
              <a:gd name="connsiteX38" fmla="*/ 6204513 w 6300250"/>
              <a:gd name="connsiteY38" fmla="*/ 1708152 h 6858002"/>
              <a:gd name="connsiteX39" fmla="*/ 6224668 w 6300250"/>
              <a:gd name="connsiteY39" fmla="*/ 1743077 h 6858002"/>
              <a:gd name="connsiteX40" fmla="*/ 6244823 w 6300250"/>
              <a:gd name="connsiteY40" fmla="*/ 1782764 h 6858002"/>
              <a:gd name="connsiteX41" fmla="*/ 6261619 w 6300250"/>
              <a:gd name="connsiteY41" fmla="*/ 1824039 h 6858002"/>
              <a:gd name="connsiteX42" fmla="*/ 6276736 w 6300250"/>
              <a:gd name="connsiteY42" fmla="*/ 1870077 h 6858002"/>
              <a:gd name="connsiteX43" fmla="*/ 6288493 w 6300250"/>
              <a:gd name="connsiteY43" fmla="*/ 1922464 h 6858002"/>
              <a:gd name="connsiteX44" fmla="*/ 6296891 w 6300250"/>
              <a:gd name="connsiteY44" fmla="*/ 1982789 h 6858002"/>
              <a:gd name="connsiteX45" fmla="*/ 6300250 w 6300250"/>
              <a:gd name="connsiteY45" fmla="*/ 2051052 h 6858002"/>
              <a:gd name="connsiteX46" fmla="*/ 6296891 w 6300250"/>
              <a:gd name="connsiteY46" fmla="*/ 2119314 h 6858002"/>
              <a:gd name="connsiteX47" fmla="*/ 6288493 w 6300250"/>
              <a:gd name="connsiteY47" fmla="*/ 2179639 h 6858002"/>
              <a:gd name="connsiteX48" fmla="*/ 6276736 w 6300250"/>
              <a:gd name="connsiteY48" fmla="*/ 2232027 h 6858002"/>
              <a:gd name="connsiteX49" fmla="*/ 6261619 w 6300250"/>
              <a:gd name="connsiteY49" fmla="*/ 2278064 h 6858002"/>
              <a:gd name="connsiteX50" fmla="*/ 6244823 w 6300250"/>
              <a:gd name="connsiteY50" fmla="*/ 2319339 h 6858002"/>
              <a:gd name="connsiteX51" fmla="*/ 6224668 w 6300250"/>
              <a:gd name="connsiteY51" fmla="*/ 2359027 h 6858002"/>
              <a:gd name="connsiteX52" fmla="*/ 6204513 w 6300250"/>
              <a:gd name="connsiteY52" fmla="*/ 2395539 h 6858002"/>
              <a:gd name="connsiteX53" fmla="*/ 6184358 w 6300250"/>
              <a:gd name="connsiteY53" fmla="*/ 2433639 h 6858002"/>
              <a:gd name="connsiteX54" fmla="*/ 6165882 w 6300250"/>
              <a:gd name="connsiteY54" fmla="*/ 2471739 h 6858002"/>
              <a:gd name="connsiteX55" fmla="*/ 6147406 w 6300250"/>
              <a:gd name="connsiteY55" fmla="*/ 2513014 h 6858002"/>
              <a:gd name="connsiteX56" fmla="*/ 6132291 w 6300250"/>
              <a:gd name="connsiteY56" fmla="*/ 2560639 h 6858002"/>
              <a:gd name="connsiteX57" fmla="*/ 6122213 w 6300250"/>
              <a:gd name="connsiteY57" fmla="*/ 2613027 h 6858002"/>
              <a:gd name="connsiteX58" fmla="*/ 6112135 w 6300250"/>
              <a:gd name="connsiteY58" fmla="*/ 2671764 h 6858002"/>
              <a:gd name="connsiteX59" fmla="*/ 6110455 w 6300250"/>
              <a:gd name="connsiteY59" fmla="*/ 2741614 h 6858002"/>
              <a:gd name="connsiteX60" fmla="*/ 6112135 w 6300250"/>
              <a:gd name="connsiteY60" fmla="*/ 2809877 h 6858002"/>
              <a:gd name="connsiteX61" fmla="*/ 6122213 w 6300250"/>
              <a:gd name="connsiteY61" fmla="*/ 2868614 h 6858002"/>
              <a:gd name="connsiteX62" fmla="*/ 6132291 w 6300250"/>
              <a:gd name="connsiteY62" fmla="*/ 2922589 h 6858002"/>
              <a:gd name="connsiteX63" fmla="*/ 6147406 w 6300250"/>
              <a:gd name="connsiteY63" fmla="*/ 2967039 h 6858002"/>
              <a:gd name="connsiteX64" fmla="*/ 6165882 w 6300250"/>
              <a:gd name="connsiteY64" fmla="*/ 3009902 h 6858002"/>
              <a:gd name="connsiteX65" fmla="*/ 6184358 w 6300250"/>
              <a:gd name="connsiteY65" fmla="*/ 3046414 h 6858002"/>
              <a:gd name="connsiteX66" fmla="*/ 6204513 w 6300250"/>
              <a:gd name="connsiteY66" fmla="*/ 3084514 h 6858002"/>
              <a:gd name="connsiteX67" fmla="*/ 6224668 w 6300250"/>
              <a:gd name="connsiteY67" fmla="*/ 3121027 h 6858002"/>
              <a:gd name="connsiteX68" fmla="*/ 6244823 w 6300250"/>
              <a:gd name="connsiteY68" fmla="*/ 3160714 h 6858002"/>
              <a:gd name="connsiteX69" fmla="*/ 6261619 w 6300250"/>
              <a:gd name="connsiteY69" fmla="*/ 3201989 h 6858002"/>
              <a:gd name="connsiteX70" fmla="*/ 6276736 w 6300250"/>
              <a:gd name="connsiteY70" fmla="*/ 3248027 h 6858002"/>
              <a:gd name="connsiteX71" fmla="*/ 6288493 w 6300250"/>
              <a:gd name="connsiteY71" fmla="*/ 3300414 h 6858002"/>
              <a:gd name="connsiteX72" fmla="*/ 6296891 w 6300250"/>
              <a:gd name="connsiteY72" fmla="*/ 3360739 h 6858002"/>
              <a:gd name="connsiteX73" fmla="*/ 6300250 w 6300250"/>
              <a:gd name="connsiteY73" fmla="*/ 3427414 h 6858002"/>
              <a:gd name="connsiteX74" fmla="*/ 6296891 w 6300250"/>
              <a:gd name="connsiteY74" fmla="*/ 3497264 h 6858002"/>
              <a:gd name="connsiteX75" fmla="*/ 6288493 w 6300250"/>
              <a:gd name="connsiteY75" fmla="*/ 3557589 h 6858002"/>
              <a:gd name="connsiteX76" fmla="*/ 6276736 w 6300250"/>
              <a:gd name="connsiteY76" fmla="*/ 3609977 h 6858002"/>
              <a:gd name="connsiteX77" fmla="*/ 6261619 w 6300250"/>
              <a:gd name="connsiteY77" fmla="*/ 3656014 h 6858002"/>
              <a:gd name="connsiteX78" fmla="*/ 6244823 w 6300250"/>
              <a:gd name="connsiteY78" fmla="*/ 3697289 h 6858002"/>
              <a:gd name="connsiteX79" fmla="*/ 6224668 w 6300250"/>
              <a:gd name="connsiteY79" fmla="*/ 3736977 h 6858002"/>
              <a:gd name="connsiteX80" fmla="*/ 6184358 w 6300250"/>
              <a:gd name="connsiteY80" fmla="*/ 3811589 h 6858002"/>
              <a:gd name="connsiteX81" fmla="*/ 6165882 w 6300250"/>
              <a:gd name="connsiteY81" fmla="*/ 3848102 h 6858002"/>
              <a:gd name="connsiteX82" fmla="*/ 6147406 w 6300250"/>
              <a:gd name="connsiteY82" fmla="*/ 3890964 h 6858002"/>
              <a:gd name="connsiteX83" fmla="*/ 6132291 w 6300250"/>
              <a:gd name="connsiteY83" fmla="*/ 3935414 h 6858002"/>
              <a:gd name="connsiteX84" fmla="*/ 6122213 w 6300250"/>
              <a:gd name="connsiteY84" fmla="*/ 3987802 h 6858002"/>
              <a:gd name="connsiteX85" fmla="*/ 6112135 w 6300250"/>
              <a:gd name="connsiteY85" fmla="*/ 4048127 h 6858002"/>
              <a:gd name="connsiteX86" fmla="*/ 6110455 w 6300250"/>
              <a:gd name="connsiteY86" fmla="*/ 4116389 h 6858002"/>
              <a:gd name="connsiteX87" fmla="*/ 6112135 w 6300250"/>
              <a:gd name="connsiteY87" fmla="*/ 4186239 h 6858002"/>
              <a:gd name="connsiteX88" fmla="*/ 6122213 w 6300250"/>
              <a:gd name="connsiteY88" fmla="*/ 4244977 h 6858002"/>
              <a:gd name="connsiteX89" fmla="*/ 6132291 w 6300250"/>
              <a:gd name="connsiteY89" fmla="*/ 4297364 h 6858002"/>
              <a:gd name="connsiteX90" fmla="*/ 6147406 w 6300250"/>
              <a:gd name="connsiteY90" fmla="*/ 4343402 h 6858002"/>
              <a:gd name="connsiteX91" fmla="*/ 6165882 w 6300250"/>
              <a:gd name="connsiteY91" fmla="*/ 4386264 h 6858002"/>
              <a:gd name="connsiteX92" fmla="*/ 6184358 w 6300250"/>
              <a:gd name="connsiteY92" fmla="*/ 4424364 h 6858002"/>
              <a:gd name="connsiteX93" fmla="*/ 6224668 w 6300250"/>
              <a:gd name="connsiteY93" fmla="*/ 4498977 h 6858002"/>
              <a:gd name="connsiteX94" fmla="*/ 6244823 w 6300250"/>
              <a:gd name="connsiteY94" fmla="*/ 4537077 h 6858002"/>
              <a:gd name="connsiteX95" fmla="*/ 6261619 w 6300250"/>
              <a:gd name="connsiteY95" fmla="*/ 4579939 h 6858002"/>
              <a:gd name="connsiteX96" fmla="*/ 6276736 w 6300250"/>
              <a:gd name="connsiteY96" fmla="*/ 4625977 h 6858002"/>
              <a:gd name="connsiteX97" fmla="*/ 6288493 w 6300250"/>
              <a:gd name="connsiteY97" fmla="*/ 4678364 h 6858002"/>
              <a:gd name="connsiteX98" fmla="*/ 6296891 w 6300250"/>
              <a:gd name="connsiteY98" fmla="*/ 4738689 h 6858002"/>
              <a:gd name="connsiteX99" fmla="*/ 6300250 w 6300250"/>
              <a:gd name="connsiteY99" fmla="*/ 4806952 h 6858002"/>
              <a:gd name="connsiteX100" fmla="*/ 6296891 w 6300250"/>
              <a:gd name="connsiteY100" fmla="*/ 4875214 h 6858002"/>
              <a:gd name="connsiteX101" fmla="*/ 6288493 w 6300250"/>
              <a:gd name="connsiteY101" fmla="*/ 4935539 h 6858002"/>
              <a:gd name="connsiteX102" fmla="*/ 6276736 w 6300250"/>
              <a:gd name="connsiteY102" fmla="*/ 4987927 h 6858002"/>
              <a:gd name="connsiteX103" fmla="*/ 6261619 w 6300250"/>
              <a:gd name="connsiteY103" fmla="*/ 5033964 h 6858002"/>
              <a:gd name="connsiteX104" fmla="*/ 6244823 w 6300250"/>
              <a:gd name="connsiteY104" fmla="*/ 5075239 h 6858002"/>
              <a:gd name="connsiteX105" fmla="*/ 6224668 w 6300250"/>
              <a:gd name="connsiteY105" fmla="*/ 5114927 h 6858002"/>
              <a:gd name="connsiteX106" fmla="*/ 6204513 w 6300250"/>
              <a:gd name="connsiteY106" fmla="*/ 5149852 h 6858002"/>
              <a:gd name="connsiteX107" fmla="*/ 6184358 w 6300250"/>
              <a:gd name="connsiteY107" fmla="*/ 5186364 h 6858002"/>
              <a:gd name="connsiteX108" fmla="*/ 6165882 w 6300250"/>
              <a:gd name="connsiteY108" fmla="*/ 5226052 h 6858002"/>
              <a:gd name="connsiteX109" fmla="*/ 6147406 w 6300250"/>
              <a:gd name="connsiteY109" fmla="*/ 5268914 h 6858002"/>
              <a:gd name="connsiteX110" fmla="*/ 6132291 w 6300250"/>
              <a:gd name="connsiteY110" fmla="*/ 5313364 h 6858002"/>
              <a:gd name="connsiteX111" fmla="*/ 6122213 w 6300250"/>
              <a:gd name="connsiteY111" fmla="*/ 5365752 h 6858002"/>
              <a:gd name="connsiteX112" fmla="*/ 6112135 w 6300250"/>
              <a:gd name="connsiteY112" fmla="*/ 5426077 h 6858002"/>
              <a:gd name="connsiteX113" fmla="*/ 6110455 w 6300250"/>
              <a:gd name="connsiteY113" fmla="*/ 5494339 h 6858002"/>
              <a:gd name="connsiteX114" fmla="*/ 6112135 w 6300250"/>
              <a:gd name="connsiteY114" fmla="*/ 5562602 h 6858002"/>
              <a:gd name="connsiteX115" fmla="*/ 6122213 w 6300250"/>
              <a:gd name="connsiteY115" fmla="*/ 5622927 h 6858002"/>
              <a:gd name="connsiteX116" fmla="*/ 6132291 w 6300250"/>
              <a:gd name="connsiteY116" fmla="*/ 5675314 h 6858002"/>
              <a:gd name="connsiteX117" fmla="*/ 6147406 w 6300250"/>
              <a:gd name="connsiteY117" fmla="*/ 5721352 h 6858002"/>
              <a:gd name="connsiteX118" fmla="*/ 6165882 w 6300250"/>
              <a:gd name="connsiteY118" fmla="*/ 5762627 h 6858002"/>
              <a:gd name="connsiteX119" fmla="*/ 6184358 w 6300250"/>
              <a:gd name="connsiteY119" fmla="*/ 5802314 h 6858002"/>
              <a:gd name="connsiteX120" fmla="*/ 6204513 w 6300250"/>
              <a:gd name="connsiteY120" fmla="*/ 5840414 h 6858002"/>
              <a:gd name="connsiteX121" fmla="*/ 6224668 w 6300250"/>
              <a:gd name="connsiteY121" fmla="*/ 5876927 h 6858002"/>
              <a:gd name="connsiteX122" fmla="*/ 6244823 w 6300250"/>
              <a:gd name="connsiteY122" fmla="*/ 5915027 h 6858002"/>
              <a:gd name="connsiteX123" fmla="*/ 6261619 w 6300250"/>
              <a:gd name="connsiteY123" fmla="*/ 5956302 h 6858002"/>
              <a:gd name="connsiteX124" fmla="*/ 6276736 w 6300250"/>
              <a:gd name="connsiteY124" fmla="*/ 6003927 h 6858002"/>
              <a:gd name="connsiteX125" fmla="*/ 6288493 w 6300250"/>
              <a:gd name="connsiteY125" fmla="*/ 6056314 h 6858002"/>
              <a:gd name="connsiteX126" fmla="*/ 6296891 w 6300250"/>
              <a:gd name="connsiteY126" fmla="*/ 6113464 h 6858002"/>
              <a:gd name="connsiteX127" fmla="*/ 6300250 w 6300250"/>
              <a:gd name="connsiteY127" fmla="*/ 6183314 h 6858002"/>
              <a:gd name="connsiteX128" fmla="*/ 6296891 w 6300250"/>
              <a:gd name="connsiteY128" fmla="*/ 6251577 h 6858002"/>
              <a:gd name="connsiteX129" fmla="*/ 6288493 w 6300250"/>
              <a:gd name="connsiteY129" fmla="*/ 6311902 h 6858002"/>
              <a:gd name="connsiteX130" fmla="*/ 6276736 w 6300250"/>
              <a:gd name="connsiteY130" fmla="*/ 6361114 h 6858002"/>
              <a:gd name="connsiteX131" fmla="*/ 6261619 w 6300250"/>
              <a:gd name="connsiteY131" fmla="*/ 6407152 h 6858002"/>
              <a:gd name="connsiteX132" fmla="*/ 6244823 w 6300250"/>
              <a:gd name="connsiteY132" fmla="*/ 6448427 h 6858002"/>
              <a:gd name="connsiteX133" fmla="*/ 6226348 w 6300250"/>
              <a:gd name="connsiteY133" fmla="*/ 6488114 h 6858002"/>
              <a:gd name="connsiteX134" fmla="*/ 6207872 w 6300250"/>
              <a:gd name="connsiteY134" fmla="*/ 6523039 h 6858002"/>
              <a:gd name="connsiteX135" fmla="*/ 6187717 w 6300250"/>
              <a:gd name="connsiteY135" fmla="*/ 6561139 h 6858002"/>
              <a:gd name="connsiteX136" fmla="*/ 6167562 w 6300250"/>
              <a:gd name="connsiteY136" fmla="*/ 6597652 h 6858002"/>
              <a:gd name="connsiteX137" fmla="*/ 6150766 w 6300250"/>
              <a:gd name="connsiteY137" fmla="*/ 6640514 h 6858002"/>
              <a:gd name="connsiteX138" fmla="*/ 6133970 w 6300250"/>
              <a:gd name="connsiteY138" fmla="*/ 6683377 h 6858002"/>
              <a:gd name="connsiteX139" fmla="*/ 6123892 w 6300250"/>
              <a:gd name="connsiteY139" fmla="*/ 6735764 h 6858002"/>
              <a:gd name="connsiteX140" fmla="*/ 6115495 w 6300250"/>
              <a:gd name="connsiteY140" fmla="*/ 6791327 h 6858002"/>
              <a:gd name="connsiteX141" fmla="*/ 6110455 w 6300250"/>
              <a:gd name="connsiteY141" fmla="*/ 6858002 h 6858002"/>
              <a:gd name="connsiteX142" fmla="*/ 3149600 w 6300250"/>
              <a:gd name="connsiteY142" fmla="*/ 6858002 h 6858002"/>
              <a:gd name="connsiteX143" fmla="*/ 2707087 w 6300250"/>
              <a:gd name="connsiteY143" fmla="*/ 6858002 h 6858002"/>
              <a:gd name="connsiteX144" fmla="*/ 0 w 6300250"/>
              <a:gd name="connsiteY144" fmla="*/ 6858002 h 6858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</a:cxnLst>
            <a:rect l="l" t="t" r="r" b="b"/>
            <a:pathLst>
              <a:path w="6300250" h="6858002">
                <a:moveTo>
                  <a:pt x="0" y="0"/>
                </a:moveTo>
                <a:lnTo>
                  <a:pt x="3149600" y="0"/>
                </a:lnTo>
                <a:lnTo>
                  <a:pt x="3149600" y="2"/>
                </a:lnTo>
                <a:lnTo>
                  <a:pt x="6110455" y="2"/>
                </a:lnTo>
                <a:lnTo>
                  <a:pt x="6115495" y="66677"/>
                </a:lnTo>
                <a:lnTo>
                  <a:pt x="6123892" y="122239"/>
                </a:lnTo>
                <a:lnTo>
                  <a:pt x="6133970" y="174627"/>
                </a:lnTo>
                <a:lnTo>
                  <a:pt x="6150766" y="217489"/>
                </a:lnTo>
                <a:lnTo>
                  <a:pt x="6167562" y="260352"/>
                </a:lnTo>
                <a:lnTo>
                  <a:pt x="6187717" y="296864"/>
                </a:lnTo>
                <a:lnTo>
                  <a:pt x="6207872" y="334964"/>
                </a:lnTo>
                <a:lnTo>
                  <a:pt x="6226348" y="369889"/>
                </a:lnTo>
                <a:lnTo>
                  <a:pt x="6244823" y="409577"/>
                </a:lnTo>
                <a:lnTo>
                  <a:pt x="6261619" y="450852"/>
                </a:lnTo>
                <a:lnTo>
                  <a:pt x="6276736" y="496889"/>
                </a:lnTo>
                <a:lnTo>
                  <a:pt x="6288493" y="546102"/>
                </a:lnTo>
                <a:lnTo>
                  <a:pt x="6296891" y="606427"/>
                </a:lnTo>
                <a:lnTo>
                  <a:pt x="6300250" y="673102"/>
                </a:lnTo>
                <a:lnTo>
                  <a:pt x="6296891" y="744539"/>
                </a:lnTo>
                <a:lnTo>
                  <a:pt x="6288493" y="801689"/>
                </a:lnTo>
                <a:lnTo>
                  <a:pt x="6276736" y="854077"/>
                </a:lnTo>
                <a:lnTo>
                  <a:pt x="6261619" y="901702"/>
                </a:lnTo>
                <a:lnTo>
                  <a:pt x="6244823" y="942977"/>
                </a:lnTo>
                <a:lnTo>
                  <a:pt x="6224668" y="981077"/>
                </a:lnTo>
                <a:lnTo>
                  <a:pt x="6204513" y="1017589"/>
                </a:lnTo>
                <a:lnTo>
                  <a:pt x="6184358" y="1055689"/>
                </a:lnTo>
                <a:lnTo>
                  <a:pt x="6165882" y="1095377"/>
                </a:lnTo>
                <a:lnTo>
                  <a:pt x="6147406" y="1136652"/>
                </a:lnTo>
                <a:lnTo>
                  <a:pt x="6132291" y="1182689"/>
                </a:lnTo>
                <a:lnTo>
                  <a:pt x="6122213" y="1235077"/>
                </a:lnTo>
                <a:lnTo>
                  <a:pt x="6112135" y="1295402"/>
                </a:lnTo>
                <a:lnTo>
                  <a:pt x="6110455" y="1363664"/>
                </a:lnTo>
                <a:lnTo>
                  <a:pt x="6112135" y="1431927"/>
                </a:lnTo>
                <a:lnTo>
                  <a:pt x="6122213" y="1492252"/>
                </a:lnTo>
                <a:lnTo>
                  <a:pt x="6132291" y="1544639"/>
                </a:lnTo>
                <a:lnTo>
                  <a:pt x="6147406" y="1589089"/>
                </a:lnTo>
                <a:lnTo>
                  <a:pt x="6165882" y="1631952"/>
                </a:lnTo>
                <a:lnTo>
                  <a:pt x="6184358" y="1671639"/>
                </a:lnTo>
                <a:lnTo>
                  <a:pt x="6204513" y="1708152"/>
                </a:lnTo>
                <a:lnTo>
                  <a:pt x="6224668" y="1743077"/>
                </a:lnTo>
                <a:lnTo>
                  <a:pt x="6244823" y="1782764"/>
                </a:lnTo>
                <a:lnTo>
                  <a:pt x="6261619" y="1824039"/>
                </a:lnTo>
                <a:lnTo>
                  <a:pt x="6276736" y="1870077"/>
                </a:lnTo>
                <a:lnTo>
                  <a:pt x="6288493" y="1922464"/>
                </a:lnTo>
                <a:lnTo>
                  <a:pt x="6296891" y="1982789"/>
                </a:lnTo>
                <a:lnTo>
                  <a:pt x="6300250" y="2051052"/>
                </a:lnTo>
                <a:lnTo>
                  <a:pt x="6296891" y="2119314"/>
                </a:lnTo>
                <a:lnTo>
                  <a:pt x="6288493" y="2179639"/>
                </a:lnTo>
                <a:lnTo>
                  <a:pt x="6276736" y="2232027"/>
                </a:lnTo>
                <a:lnTo>
                  <a:pt x="6261619" y="2278064"/>
                </a:lnTo>
                <a:lnTo>
                  <a:pt x="6244823" y="2319339"/>
                </a:lnTo>
                <a:lnTo>
                  <a:pt x="6224668" y="2359027"/>
                </a:lnTo>
                <a:lnTo>
                  <a:pt x="6204513" y="2395539"/>
                </a:lnTo>
                <a:lnTo>
                  <a:pt x="6184358" y="2433639"/>
                </a:lnTo>
                <a:lnTo>
                  <a:pt x="6165882" y="2471739"/>
                </a:lnTo>
                <a:lnTo>
                  <a:pt x="6147406" y="2513014"/>
                </a:lnTo>
                <a:lnTo>
                  <a:pt x="6132291" y="2560639"/>
                </a:lnTo>
                <a:lnTo>
                  <a:pt x="6122213" y="2613027"/>
                </a:lnTo>
                <a:lnTo>
                  <a:pt x="6112135" y="2671764"/>
                </a:lnTo>
                <a:lnTo>
                  <a:pt x="6110455" y="2741614"/>
                </a:lnTo>
                <a:lnTo>
                  <a:pt x="6112135" y="2809877"/>
                </a:lnTo>
                <a:lnTo>
                  <a:pt x="6122213" y="2868614"/>
                </a:lnTo>
                <a:lnTo>
                  <a:pt x="6132291" y="2922589"/>
                </a:lnTo>
                <a:lnTo>
                  <a:pt x="6147406" y="2967039"/>
                </a:lnTo>
                <a:lnTo>
                  <a:pt x="6165882" y="3009902"/>
                </a:lnTo>
                <a:lnTo>
                  <a:pt x="6184358" y="3046414"/>
                </a:lnTo>
                <a:lnTo>
                  <a:pt x="6204513" y="3084514"/>
                </a:lnTo>
                <a:lnTo>
                  <a:pt x="6224668" y="3121027"/>
                </a:lnTo>
                <a:lnTo>
                  <a:pt x="6244823" y="3160714"/>
                </a:lnTo>
                <a:lnTo>
                  <a:pt x="6261619" y="3201989"/>
                </a:lnTo>
                <a:lnTo>
                  <a:pt x="6276736" y="3248027"/>
                </a:lnTo>
                <a:lnTo>
                  <a:pt x="6288493" y="3300414"/>
                </a:lnTo>
                <a:lnTo>
                  <a:pt x="6296891" y="3360739"/>
                </a:lnTo>
                <a:lnTo>
                  <a:pt x="6300250" y="3427414"/>
                </a:lnTo>
                <a:lnTo>
                  <a:pt x="6296891" y="3497264"/>
                </a:lnTo>
                <a:lnTo>
                  <a:pt x="6288493" y="3557589"/>
                </a:lnTo>
                <a:lnTo>
                  <a:pt x="6276736" y="3609977"/>
                </a:lnTo>
                <a:lnTo>
                  <a:pt x="6261619" y="3656014"/>
                </a:lnTo>
                <a:lnTo>
                  <a:pt x="6244823" y="3697289"/>
                </a:lnTo>
                <a:lnTo>
                  <a:pt x="6224668" y="3736977"/>
                </a:lnTo>
                <a:lnTo>
                  <a:pt x="6184358" y="3811589"/>
                </a:lnTo>
                <a:lnTo>
                  <a:pt x="6165882" y="3848102"/>
                </a:lnTo>
                <a:lnTo>
                  <a:pt x="6147406" y="3890964"/>
                </a:lnTo>
                <a:lnTo>
                  <a:pt x="6132291" y="3935414"/>
                </a:lnTo>
                <a:lnTo>
                  <a:pt x="6122213" y="3987802"/>
                </a:lnTo>
                <a:lnTo>
                  <a:pt x="6112135" y="4048127"/>
                </a:lnTo>
                <a:lnTo>
                  <a:pt x="6110455" y="4116389"/>
                </a:lnTo>
                <a:lnTo>
                  <a:pt x="6112135" y="4186239"/>
                </a:lnTo>
                <a:lnTo>
                  <a:pt x="6122213" y="4244977"/>
                </a:lnTo>
                <a:lnTo>
                  <a:pt x="6132291" y="4297364"/>
                </a:lnTo>
                <a:lnTo>
                  <a:pt x="6147406" y="4343402"/>
                </a:lnTo>
                <a:lnTo>
                  <a:pt x="6165882" y="4386264"/>
                </a:lnTo>
                <a:lnTo>
                  <a:pt x="6184358" y="4424364"/>
                </a:lnTo>
                <a:lnTo>
                  <a:pt x="6224668" y="4498977"/>
                </a:lnTo>
                <a:lnTo>
                  <a:pt x="6244823" y="4537077"/>
                </a:lnTo>
                <a:lnTo>
                  <a:pt x="6261619" y="4579939"/>
                </a:lnTo>
                <a:lnTo>
                  <a:pt x="6276736" y="4625977"/>
                </a:lnTo>
                <a:lnTo>
                  <a:pt x="6288493" y="4678364"/>
                </a:lnTo>
                <a:lnTo>
                  <a:pt x="6296891" y="4738689"/>
                </a:lnTo>
                <a:lnTo>
                  <a:pt x="6300250" y="4806952"/>
                </a:lnTo>
                <a:lnTo>
                  <a:pt x="6296891" y="4875214"/>
                </a:lnTo>
                <a:lnTo>
                  <a:pt x="6288493" y="4935539"/>
                </a:lnTo>
                <a:lnTo>
                  <a:pt x="6276736" y="4987927"/>
                </a:lnTo>
                <a:lnTo>
                  <a:pt x="6261619" y="5033964"/>
                </a:lnTo>
                <a:lnTo>
                  <a:pt x="6244823" y="5075239"/>
                </a:lnTo>
                <a:lnTo>
                  <a:pt x="6224668" y="5114927"/>
                </a:lnTo>
                <a:lnTo>
                  <a:pt x="6204513" y="5149852"/>
                </a:lnTo>
                <a:lnTo>
                  <a:pt x="6184358" y="5186364"/>
                </a:lnTo>
                <a:lnTo>
                  <a:pt x="6165882" y="5226052"/>
                </a:lnTo>
                <a:lnTo>
                  <a:pt x="6147406" y="5268914"/>
                </a:lnTo>
                <a:lnTo>
                  <a:pt x="6132291" y="5313364"/>
                </a:lnTo>
                <a:lnTo>
                  <a:pt x="6122213" y="5365752"/>
                </a:lnTo>
                <a:lnTo>
                  <a:pt x="6112135" y="5426077"/>
                </a:lnTo>
                <a:lnTo>
                  <a:pt x="6110455" y="5494339"/>
                </a:lnTo>
                <a:lnTo>
                  <a:pt x="6112135" y="5562602"/>
                </a:lnTo>
                <a:lnTo>
                  <a:pt x="6122213" y="5622927"/>
                </a:lnTo>
                <a:lnTo>
                  <a:pt x="6132291" y="5675314"/>
                </a:lnTo>
                <a:lnTo>
                  <a:pt x="6147406" y="5721352"/>
                </a:lnTo>
                <a:lnTo>
                  <a:pt x="6165882" y="5762627"/>
                </a:lnTo>
                <a:lnTo>
                  <a:pt x="6184358" y="5802314"/>
                </a:lnTo>
                <a:lnTo>
                  <a:pt x="6204513" y="5840414"/>
                </a:lnTo>
                <a:lnTo>
                  <a:pt x="6224668" y="5876927"/>
                </a:lnTo>
                <a:lnTo>
                  <a:pt x="6244823" y="5915027"/>
                </a:lnTo>
                <a:lnTo>
                  <a:pt x="6261619" y="5956302"/>
                </a:lnTo>
                <a:lnTo>
                  <a:pt x="6276736" y="6003927"/>
                </a:lnTo>
                <a:lnTo>
                  <a:pt x="6288493" y="6056314"/>
                </a:lnTo>
                <a:lnTo>
                  <a:pt x="6296891" y="6113464"/>
                </a:lnTo>
                <a:lnTo>
                  <a:pt x="6300250" y="6183314"/>
                </a:lnTo>
                <a:lnTo>
                  <a:pt x="6296891" y="6251577"/>
                </a:lnTo>
                <a:lnTo>
                  <a:pt x="6288493" y="6311902"/>
                </a:lnTo>
                <a:lnTo>
                  <a:pt x="6276736" y="6361114"/>
                </a:lnTo>
                <a:lnTo>
                  <a:pt x="6261619" y="6407152"/>
                </a:lnTo>
                <a:lnTo>
                  <a:pt x="6244823" y="6448427"/>
                </a:lnTo>
                <a:lnTo>
                  <a:pt x="6226348" y="6488114"/>
                </a:lnTo>
                <a:lnTo>
                  <a:pt x="6207872" y="6523039"/>
                </a:lnTo>
                <a:lnTo>
                  <a:pt x="6187717" y="6561139"/>
                </a:lnTo>
                <a:lnTo>
                  <a:pt x="6167562" y="6597652"/>
                </a:lnTo>
                <a:lnTo>
                  <a:pt x="6150766" y="6640514"/>
                </a:lnTo>
                <a:lnTo>
                  <a:pt x="6133970" y="6683377"/>
                </a:lnTo>
                <a:lnTo>
                  <a:pt x="6123892" y="6735764"/>
                </a:lnTo>
                <a:lnTo>
                  <a:pt x="6115495" y="6791327"/>
                </a:lnTo>
                <a:lnTo>
                  <a:pt x="6110455" y="6858002"/>
                </a:lnTo>
                <a:lnTo>
                  <a:pt x="3149600" y="6858002"/>
                </a:lnTo>
                <a:lnTo>
                  <a:pt x="2707087" y="6858002"/>
                </a:lnTo>
                <a:lnTo>
                  <a:pt x="0" y="6858002"/>
                </a:lnTo>
                <a:close/>
              </a:path>
            </a:pathLst>
          </a:cu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E6F4F31F-09EB-EB47-84F7-AA1EE433CB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1933" y="1162940"/>
            <a:ext cx="4515598" cy="4532120"/>
          </a:xfrm>
        </p:spPr>
        <p:txBody>
          <a:bodyPr anchor="ctr">
            <a:normAutofit/>
          </a:bodyPr>
          <a:lstStyle/>
          <a:p>
            <a:r>
              <a:rPr lang="nl-BE" sz="4400" dirty="0">
                <a:solidFill>
                  <a:srgbClr val="2A1A00"/>
                </a:solidFill>
              </a:rPr>
              <a:t>Sound box 7:</a:t>
            </a:r>
            <a:br>
              <a:rPr lang="nl-BE" sz="4400" dirty="0">
                <a:solidFill>
                  <a:srgbClr val="2A1A00"/>
                </a:solidFill>
              </a:rPr>
            </a:br>
            <a:r>
              <a:rPr lang="nl-BE" sz="4400" dirty="0">
                <a:solidFill>
                  <a:srgbClr val="2A1A00"/>
                </a:solidFill>
              </a:rPr>
              <a:t>Lion</a:t>
            </a:r>
            <a:br>
              <a:rPr lang="nl-BE" sz="4400" dirty="0">
                <a:solidFill>
                  <a:srgbClr val="2A1A00"/>
                </a:solidFill>
              </a:rPr>
            </a:br>
            <a:endParaRPr lang="nl-BE" sz="4400" dirty="0">
              <a:solidFill>
                <a:srgbClr val="2A1A00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3B475C6-1445-41C7-9360-49FD7C1C1E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80F67140-310D-1649-A633-7864DBC88D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49271" y="1128451"/>
            <a:ext cx="4680729" cy="4566609"/>
          </a:xfrm>
        </p:spPr>
        <p:txBody>
          <a:bodyPr anchor="ctr">
            <a:normAutofit/>
          </a:bodyPr>
          <a:lstStyle/>
          <a:p>
            <a:endParaRPr lang="nl-BE"/>
          </a:p>
        </p:txBody>
      </p:sp>
      <p:pic>
        <p:nvPicPr>
          <p:cNvPr id="4" name="Opgenomen geluid" descr="Opgenomen geluid">
            <a:hlinkClick r:id="" action="ppaction://media"/>
            <a:extLst>
              <a:ext uri="{FF2B5EF4-FFF2-40B4-BE49-F238E27FC236}">
                <a16:creationId xmlns:a16="http://schemas.microsoft.com/office/drawing/2014/main" id="{1FD692AF-E228-A040-8615-FBC06D997FB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495841" y="3005355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98792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5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6F0F283-C8B6-4598-89C9-C404C98A57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0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E473B0C0-761B-443F-97A0-9D6E01FBB7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-1" y="-2"/>
            <a:ext cx="6300250" cy="6858002"/>
          </a:xfrm>
          <a:custGeom>
            <a:avLst/>
            <a:gdLst>
              <a:gd name="connsiteX0" fmla="*/ 0 w 6300250"/>
              <a:gd name="connsiteY0" fmla="*/ 0 h 6858002"/>
              <a:gd name="connsiteX1" fmla="*/ 3149600 w 6300250"/>
              <a:gd name="connsiteY1" fmla="*/ 0 h 6858002"/>
              <a:gd name="connsiteX2" fmla="*/ 3149600 w 6300250"/>
              <a:gd name="connsiteY2" fmla="*/ 2 h 6858002"/>
              <a:gd name="connsiteX3" fmla="*/ 6110455 w 6300250"/>
              <a:gd name="connsiteY3" fmla="*/ 2 h 6858002"/>
              <a:gd name="connsiteX4" fmla="*/ 6115495 w 6300250"/>
              <a:gd name="connsiteY4" fmla="*/ 66677 h 6858002"/>
              <a:gd name="connsiteX5" fmla="*/ 6123892 w 6300250"/>
              <a:gd name="connsiteY5" fmla="*/ 122239 h 6858002"/>
              <a:gd name="connsiteX6" fmla="*/ 6133970 w 6300250"/>
              <a:gd name="connsiteY6" fmla="*/ 174627 h 6858002"/>
              <a:gd name="connsiteX7" fmla="*/ 6150766 w 6300250"/>
              <a:gd name="connsiteY7" fmla="*/ 217489 h 6858002"/>
              <a:gd name="connsiteX8" fmla="*/ 6167562 w 6300250"/>
              <a:gd name="connsiteY8" fmla="*/ 260352 h 6858002"/>
              <a:gd name="connsiteX9" fmla="*/ 6187717 w 6300250"/>
              <a:gd name="connsiteY9" fmla="*/ 296864 h 6858002"/>
              <a:gd name="connsiteX10" fmla="*/ 6207872 w 6300250"/>
              <a:gd name="connsiteY10" fmla="*/ 334964 h 6858002"/>
              <a:gd name="connsiteX11" fmla="*/ 6226348 w 6300250"/>
              <a:gd name="connsiteY11" fmla="*/ 369889 h 6858002"/>
              <a:gd name="connsiteX12" fmla="*/ 6244823 w 6300250"/>
              <a:gd name="connsiteY12" fmla="*/ 409577 h 6858002"/>
              <a:gd name="connsiteX13" fmla="*/ 6261619 w 6300250"/>
              <a:gd name="connsiteY13" fmla="*/ 450852 h 6858002"/>
              <a:gd name="connsiteX14" fmla="*/ 6276736 w 6300250"/>
              <a:gd name="connsiteY14" fmla="*/ 496889 h 6858002"/>
              <a:gd name="connsiteX15" fmla="*/ 6288493 w 6300250"/>
              <a:gd name="connsiteY15" fmla="*/ 546102 h 6858002"/>
              <a:gd name="connsiteX16" fmla="*/ 6296891 w 6300250"/>
              <a:gd name="connsiteY16" fmla="*/ 606427 h 6858002"/>
              <a:gd name="connsiteX17" fmla="*/ 6300250 w 6300250"/>
              <a:gd name="connsiteY17" fmla="*/ 673102 h 6858002"/>
              <a:gd name="connsiteX18" fmla="*/ 6296891 w 6300250"/>
              <a:gd name="connsiteY18" fmla="*/ 744539 h 6858002"/>
              <a:gd name="connsiteX19" fmla="*/ 6288493 w 6300250"/>
              <a:gd name="connsiteY19" fmla="*/ 801689 h 6858002"/>
              <a:gd name="connsiteX20" fmla="*/ 6276736 w 6300250"/>
              <a:gd name="connsiteY20" fmla="*/ 854077 h 6858002"/>
              <a:gd name="connsiteX21" fmla="*/ 6261619 w 6300250"/>
              <a:gd name="connsiteY21" fmla="*/ 901702 h 6858002"/>
              <a:gd name="connsiteX22" fmla="*/ 6244823 w 6300250"/>
              <a:gd name="connsiteY22" fmla="*/ 942977 h 6858002"/>
              <a:gd name="connsiteX23" fmla="*/ 6224668 w 6300250"/>
              <a:gd name="connsiteY23" fmla="*/ 981077 h 6858002"/>
              <a:gd name="connsiteX24" fmla="*/ 6204513 w 6300250"/>
              <a:gd name="connsiteY24" fmla="*/ 1017589 h 6858002"/>
              <a:gd name="connsiteX25" fmla="*/ 6184358 w 6300250"/>
              <a:gd name="connsiteY25" fmla="*/ 1055689 h 6858002"/>
              <a:gd name="connsiteX26" fmla="*/ 6165882 w 6300250"/>
              <a:gd name="connsiteY26" fmla="*/ 1095377 h 6858002"/>
              <a:gd name="connsiteX27" fmla="*/ 6147406 w 6300250"/>
              <a:gd name="connsiteY27" fmla="*/ 1136652 h 6858002"/>
              <a:gd name="connsiteX28" fmla="*/ 6132291 w 6300250"/>
              <a:gd name="connsiteY28" fmla="*/ 1182689 h 6858002"/>
              <a:gd name="connsiteX29" fmla="*/ 6122213 w 6300250"/>
              <a:gd name="connsiteY29" fmla="*/ 1235077 h 6858002"/>
              <a:gd name="connsiteX30" fmla="*/ 6112135 w 6300250"/>
              <a:gd name="connsiteY30" fmla="*/ 1295402 h 6858002"/>
              <a:gd name="connsiteX31" fmla="*/ 6110455 w 6300250"/>
              <a:gd name="connsiteY31" fmla="*/ 1363664 h 6858002"/>
              <a:gd name="connsiteX32" fmla="*/ 6112135 w 6300250"/>
              <a:gd name="connsiteY32" fmla="*/ 1431927 h 6858002"/>
              <a:gd name="connsiteX33" fmla="*/ 6122213 w 6300250"/>
              <a:gd name="connsiteY33" fmla="*/ 1492252 h 6858002"/>
              <a:gd name="connsiteX34" fmla="*/ 6132291 w 6300250"/>
              <a:gd name="connsiteY34" fmla="*/ 1544639 h 6858002"/>
              <a:gd name="connsiteX35" fmla="*/ 6147406 w 6300250"/>
              <a:gd name="connsiteY35" fmla="*/ 1589089 h 6858002"/>
              <a:gd name="connsiteX36" fmla="*/ 6165882 w 6300250"/>
              <a:gd name="connsiteY36" fmla="*/ 1631952 h 6858002"/>
              <a:gd name="connsiteX37" fmla="*/ 6184358 w 6300250"/>
              <a:gd name="connsiteY37" fmla="*/ 1671639 h 6858002"/>
              <a:gd name="connsiteX38" fmla="*/ 6204513 w 6300250"/>
              <a:gd name="connsiteY38" fmla="*/ 1708152 h 6858002"/>
              <a:gd name="connsiteX39" fmla="*/ 6224668 w 6300250"/>
              <a:gd name="connsiteY39" fmla="*/ 1743077 h 6858002"/>
              <a:gd name="connsiteX40" fmla="*/ 6244823 w 6300250"/>
              <a:gd name="connsiteY40" fmla="*/ 1782764 h 6858002"/>
              <a:gd name="connsiteX41" fmla="*/ 6261619 w 6300250"/>
              <a:gd name="connsiteY41" fmla="*/ 1824039 h 6858002"/>
              <a:gd name="connsiteX42" fmla="*/ 6276736 w 6300250"/>
              <a:gd name="connsiteY42" fmla="*/ 1870077 h 6858002"/>
              <a:gd name="connsiteX43" fmla="*/ 6288493 w 6300250"/>
              <a:gd name="connsiteY43" fmla="*/ 1922464 h 6858002"/>
              <a:gd name="connsiteX44" fmla="*/ 6296891 w 6300250"/>
              <a:gd name="connsiteY44" fmla="*/ 1982789 h 6858002"/>
              <a:gd name="connsiteX45" fmla="*/ 6300250 w 6300250"/>
              <a:gd name="connsiteY45" fmla="*/ 2051052 h 6858002"/>
              <a:gd name="connsiteX46" fmla="*/ 6296891 w 6300250"/>
              <a:gd name="connsiteY46" fmla="*/ 2119314 h 6858002"/>
              <a:gd name="connsiteX47" fmla="*/ 6288493 w 6300250"/>
              <a:gd name="connsiteY47" fmla="*/ 2179639 h 6858002"/>
              <a:gd name="connsiteX48" fmla="*/ 6276736 w 6300250"/>
              <a:gd name="connsiteY48" fmla="*/ 2232027 h 6858002"/>
              <a:gd name="connsiteX49" fmla="*/ 6261619 w 6300250"/>
              <a:gd name="connsiteY49" fmla="*/ 2278064 h 6858002"/>
              <a:gd name="connsiteX50" fmla="*/ 6244823 w 6300250"/>
              <a:gd name="connsiteY50" fmla="*/ 2319339 h 6858002"/>
              <a:gd name="connsiteX51" fmla="*/ 6224668 w 6300250"/>
              <a:gd name="connsiteY51" fmla="*/ 2359027 h 6858002"/>
              <a:gd name="connsiteX52" fmla="*/ 6204513 w 6300250"/>
              <a:gd name="connsiteY52" fmla="*/ 2395539 h 6858002"/>
              <a:gd name="connsiteX53" fmla="*/ 6184358 w 6300250"/>
              <a:gd name="connsiteY53" fmla="*/ 2433639 h 6858002"/>
              <a:gd name="connsiteX54" fmla="*/ 6165882 w 6300250"/>
              <a:gd name="connsiteY54" fmla="*/ 2471739 h 6858002"/>
              <a:gd name="connsiteX55" fmla="*/ 6147406 w 6300250"/>
              <a:gd name="connsiteY55" fmla="*/ 2513014 h 6858002"/>
              <a:gd name="connsiteX56" fmla="*/ 6132291 w 6300250"/>
              <a:gd name="connsiteY56" fmla="*/ 2560639 h 6858002"/>
              <a:gd name="connsiteX57" fmla="*/ 6122213 w 6300250"/>
              <a:gd name="connsiteY57" fmla="*/ 2613027 h 6858002"/>
              <a:gd name="connsiteX58" fmla="*/ 6112135 w 6300250"/>
              <a:gd name="connsiteY58" fmla="*/ 2671764 h 6858002"/>
              <a:gd name="connsiteX59" fmla="*/ 6110455 w 6300250"/>
              <a:gd name="connsiteY59" fmla="*/ 2741614 h 6858002"/>
              <a:gd name="connsiteX60" fmla="*/ 6112135 w 6300250"/>
              <a:gd name="connsiteY60" fmla="*/ 2809877 h 6858002"/>
              <a:gd name="connsiteX61" fmla="*/ 6122213 w 6300250"/>
              <a:gd name="connsiteY61" fmla="*/ 2868614 h 6858002"/>
              <a:gd name="connsiteX62" fmla="*/ 6132291 w 6300250"/>
              <a:gd name="connsiteY62" fmla="*/ 2922589 h 6858002"/>
              <a:gd name="connsiteX63" fmla="*/ 6147406 w 6300250"/>
              <a:gd name="connsiteY63" fmla="*/ 2967039 h 6858002"/>
              <a:gd name="connsiteX64" fmla="*/ 6165882 w 6300250"/>
              <a:gd name="connsiteY64" fmla="*/ 3009902 h 6858002"/>
              <a:gd name="connsiteX65" fmla="*/ 6184358 w 6300250"/>
              <a:gd name="connsiteY65" fmla="*/ 3046414 h 6858002"/>
              <a:gd name="connsiteX66" fmla="*/ 6204513 w 6300250"/>
              <a:gd name="connsiteY66" fmla="*/ 3084514 h 6858002"/>
              <a:gd name="connsiteX67" fmla="*/ 6224668 w 6300250"/>
              <a:gd name="connsiteY67" fmla="*/ 3121027 h 6858002"/>
              <a:gd name="connsiteX68" fmla="*/ 6244823 w 6300250"/>
              <a:gd name="connsiteY68" fmla="*/ 3160714 h 6858002"/>
              <a:gd name="connsiteX69" fmla="*/ 6261619 w 6300250"/>
              <a:gd name="connsiteY69" fmla="*/ 3201989 h 6858002"/>
              <a:gd name="connsiteX70" fmla="*/ 6276736 w 6300250"/>
              <a:gd name="connsiteY70" fmla="*/ 3248027 h 6858002"/>
              <a:gd name="connsiteX71" fmla="*/ 6288493 w 6300250"/>
              <a:gd name="connsiteY71" fmla="*/ 3300414 h 6858002"/>
              <a:gd name="connsiteX72" fmla="*/ 6296891 w 6300250"/>
              <a:gd name="connsiteY72" fmla="*/ 3360739 h 6858002"/>
              <a:gd name="connsiteX73" fmla="*/ 6300250 w 6300250"/>
              <a:gd name="connsiteY73" fmla="*/ 3427414 h 6858002"/>
              <a:gd name="connsiteX74" fmla="*/ 6296891 w 6300250"/>
              <a:gd name="connsiteY74" fmla="*/ 3497264 h 6858002"/>
              <a:gd name="connsiteX75" fmla="*/ 6288493 w 6300250"/>
              <a:gd name="connsiteY75" fmla="*/ 3557589 h 6858002"/>
              <a:gd name="connsiteX76" fmla="*/ 6276736 w 6300250"/>
              <a:gd name="connsiteY76" fmla="*/ 3609977 h 6858002"/>
              <a:gd name="connsiteX77" fmla="*/ 6261619 w 6300250"/>
              <a:gd name="connsiteY77" fmla="*/ 3656014 h 6858002"/>
              <a:gd name="connsiteX78" fmla="*/ 6244823 w 6300250"/>
              <a:gd name="connsiteY78" fmla="*/ 3697289 h 6858002"/>
              <a:gd name="connsiteX79" fmla="*/ 6224668 w 6300250"/>
              <a:gd name="connsiteY79" fmla="*/ 3736977 h 6858002"/>
              <a:gd name="connsiteX80" fmla="*/ 6184358 w 6300250"/>
              <a:gd name="connsiteY80" fmla="*/ 3811589 h 6858002"/>
              <a:gd name="connsiteX81" fmla="*/ 6165882 w 6300250"/>
              <a:gd name="connsiteY81" fmla="*/ 3848102 h 6858002"/>
              <a:gd name="connsiteX82" fmla="*/ 6147406 w 6300250"/>
              <a:gd name="connsiteY82" fmla="*/ 3890964 h 6858002"/>
              <a:gd name="connsiteX83" fmla="*/ 6132291 w 6300250"/>
              <a:gd name="connsiteY83" fmla="*/ 3935414 h 6858002"/>
              <a:gd name="connsiteX84" fmla="*/ 6122213 w 6300250"/>
              <a:gd name="connsiteY84" fmla="*/ 3987802 h 6858002"/>
              <a:gd name="connsiteX85" fmla="*/ 6112135 w 6300250"/>
              <a:gd name="connsiteY85" fmla="*/ 4048127 h 6858002"/>
              <a:gd name="connsiteX86" fmla="*/ 6110455 w 6300250"/>
              <a:gd name="connsiteY86" fmla="*/ 4116389 h 6858002"/>
              <a:gd name="connsiteX87" fmla="*/ 6112135 w 6300250"/>
              <a:gd name="connsiteY87" fmla="*/ 4186239 h 6858002"/>
              <a:gd name="connsiteX88" fmla="*/ 6122213 w 6300250"/>
              <a:gd name="connsiteY88" fmla="*/ 4244977 h 6858002"/>
              <a:gd name="connsiteX89" fmla="*/ 6132291 w 6300250"/>
              <a:gd name="connsiteY89" fmla="*/ 4297364 h 6858002"/>
              <a:gd name="connsiteX90" fmla="*/ 6147406 w 6300250"/>
              <a:gd name="connsiteY90" fmla="*/ 4343402 h 6858002"/>
              <a:gd name="connsiteX91" fmla="*/ 6165882 w 6300250"/>
              <a:gd name="connsiteY91" fmla="*/ 4386264 h 6858002"/>
              <a:gd name="connsiteX92" fmla="*/ 6184358 w 6300250"/>
              <a:gd name="connsiteY92" fmla="*/ 4424364 h 6858002"/>
              <a:gd name="connsiteX93" fmla="*/ 6224668 w 6300250"/>
              <a:gd name="connsiteY93" fmla="*/ 4498977 h 6858002"/>
              <a:gd name="connsiteX94" fmla="*/ 6244823 w 6300250"/>
              <a:gd name="connsiteY94" fmla="*/ 4537077 h 6858002"/>
              <a:gd name="connsiteX95" fmla="*/ 6261619 w 6300250"/>
              <a:gd name="connsiteY95" fmla="*/ 4579939 h 6858002"/>
              <a:gd name="connsiteX96" fmla="*/ 6276736 w 6300250"/>
              <a:gd name="connsiteY96" fmla="*/ 4625977 h 6858002"/>
              <a:gd name="connsiteX97" fmla="*/ 6288493 w 6300250"/>
              <a:gd name="connsiteY97" fmla="*/ 4678364 h 6858002"/>
              <a:gd name="connsiteX98" fmla="*/ 6296891 w 6300250"/>
              <a:gd name="connsiteY98" fmla="*/ 4738689 h 6858002"/>
              <a:gd name="connsiteX99" fmla="*/ 6300250 w 6300250"/>
              <a:gd name="connsiteY99" fmla="*/ 4806952 h 6858002"/>
              <a:gd name="connsiteX100" fmla="*/ 6296891 w 6300250"/>
              <a:gd name="connsiteY100" fmla="*/ 4875214 h 6858002"/>
              <a:gd name="connsiteX101" fmla="*/ 6288493 w 6300250"/>
              <a:gd name="connsiteY101" fmla="*/ 4935539 h 6858002"/>
              <a:gd name="connsiteX102" fmla="*/ 6276736 w 6300250"/>
              <a:gd name="connsiteY102" fmla="*/ 4987927 h 6858002"/>
              <a:gd name="connsiteX103" fmla="*/ 6261619 w 6300250"/>
              <a:gd name="connsiteY103" fmla="*/ 5033964 h 6858002"/>
              <a:gd name="connsiteX104" fmla="*/ 6244823 w 6300250"/>
              <a:gd name="connsiteY104" fmla="*/ 5075239 h 6858002"/>
              <a:gd name="connsiteX105" fmla="*/ 6224668 w 6300250"/>
              <a:gd name="connsiteY105" fmla="*/ 5114927 h 6858002"/>
              <a:gd name="connsiteX106" fmla="*/ 6204513 w 6300250"/>
              <a:gd name="connsiteY106" fmla="*/ 5149852 h 6858002"/>
              <a:gd name="connsiteX107" fmla="*/ 6184358 w 6300250"/>
              <a:gd name="connsiteY107" fmla="*/ 5186364 h 6858002"/>
              <a:gd name="connsiteX108" fmla="*/ 6165882 w 6300250"/>
              <a:gd name="connsiteY108" fmla="*/ 5226052 h 6858002"/>
              <a:gd name="connsiteX109" fmla="*/ 6147406 w 6300250"/>
              <a:gd name="connsiteY109" fmla="*/ 5268914 h 6858002"/>
              <a:gd name="connsiteX110" fmla="*/ 6132291 w 6300250"/>
              <a:gd name="connsiteY110" fmla="*/ 5313364 h 6858002"/>
              <a:gd name="connsiteX111" fmla="*/ 6122213 w 6300250"/>
              <a:gd name="connsiteY111" fmla="*/ 5365752 h 6858002"/>
              <a:gd name="connsiteX112" fmla="*/ 6112135 w 6300250"/>
              <a:gd name="connsiteY112" fmla="*/ 5426077 h 6858002"/>
              <a:gd name="connsiteX113" fmla="*/ 6110455 w 6300250"/>
              <a:gd name="connsiteY113" fmla="*/ 5494339 h 6858002"/>
              <a:gd name="connsiteX114" fmla="*/ 6112135 w 6300250"/>
              <a:gd name="connsiteY114" fmla="*/ 5562602 h 6858002"/>
              <a:gd name="connsiteX115" fmla="*/ 6122213 w 6300250"/>
              <a:gd name="connsiteY115" fmla="*/ 5622927 h 6858002"/>
              <a:gd name="connsiteX116" fmla="*/ 6132291 w 6300250"/>
              <a:gd name="connsiteY116" fmla="*/ 5675314 h 6858002"/>
              <a:gd name="connsiteX117" fmla="*/ 6147406 w 6300250"/>
              <a:gd name="connsiteY117" fmla="*/ 5721352 h 6858002"/>
              <a:gd name="connsiteX118" fmla="*/ 6165882 w 6300250"/>
              <a:gd name="connsiteY118" fmla="*/ 5762627 h 6858002"/>
              <a:gd name="connsiteX119" fmla="*/ 6184358 w 6300250"/>
              <a:gd name="connsiteY119" fmla="*/ 5802314 h 6858002"/>
              <a:gd name="connsiteX120" fmla="*/ 6204513 w 6300250"/>
              <a:gd name="connsiteY120" fmla="*/ 5840414 h 6858002"/>
              <a:gd name="connsiteX121" fmla="*/ 6224668 w 6300250"/>
              <a:gd name="connsiteY121" fmla="*/ 5876927 h 6858002"/>
              <a:gd name="connsiteX122" fmla="*/ 6244823 w 6300250"/>
              <a:gd name="connsiteY122" fmla="*/ 5915027 h 6858002"/>
              <a:gd name="connsiteX123" fmla="*/ 6261619 w 6300250"/>
              <a:gd name="connsiteY123" fmla="*/ 5956302 h 6858002"/>
              <a:gd name="connsiteX124" fmla="*/ 6276736 w 6300250"/>
              <a:gd name="connsiteY124" fmla="*/ 6003927 h 6858002"/>
              <a:gd name="connsiteX125" fmla="*/ 6288493 w 6300250"/>
              <a:gd name="connsiteY125" fmla="*/ 6056314 h 6858002"/>
              <a:gd name="connsiteX126" fmla="*/ 6296891 w 6300250"/>
              <a:gd name="connsiteY126" fmla="*/ 6113464 h 6858002"/>
              <a:gd name="connsiteX127" fmla="*/ 6300250 w 6300250"/>
              <a:gd name="connsiteY127" fmla="*/ 6183314 h 6858002"/>
              <a:gd name="connsiteX128" fmla="*/ 6296891 w 6300250"/>
              <a:gd name="connsiteY128" fmla="*/ 6251577 h 6858002"/>
              <a:gd name="connsiteX129" fmla="*/ 6288493 w 6300250"/>
              <a:gd name="connsiteY129" fmla="*/ 6311902 h 6858002"/>
              <a:gd name="connsiteX130" fmla="*/ 6276736 w 6300250"/>
              <a:gd name="connsiteY130" fmla="*/ 6361114 h 6858002"/>
              <a:gd name="connsiteX131" fmla="*/ 6261619 w 6300250"/>
              <a:gd name="connsiteY131" fmla="*/ 6407152 h 6858002"/>
              <a:gd name="connsiteX132" fmla="*/ 6244823 w 6300250"/>
              <a:gd name="connsiteY132" fmla="*/ 6448427 h 6858002"/>
              <a:gd name="connsiteX133" fmla="*/ 6226348 w 6300250"/>
              <a:gd name="connsiteY133" fmla="*/ 6488114 h 6858002"/>
              <a:gd name="connsiteX134" fmla="*/ 6207872 w 6300250"/>
              <a:gd name="connsiteY134" fmla="*/ 6523039 h 6858002"/>
              <a:gd name="connsiteX135" fmla="*/ 6187717 w 6300250"/>
              <a:gd name="connsiteY135" fmla="*/ 6561139 h 6858002"/>
              <a:gd name="connsiteX136" fmla="*/ 6167562 w 6300250"/>
              <a:gd name="connsiteY136" fmla="*/ 6597652 h 6858002"/>
              <a:gd name="connsiteX137" fmla="*/ 6150766 w 6300250"/>
              <a:gd name="connsiteY137" fmla="*/ 6640514 h 6858002"/>
              <a:gd name="connsiteX138" fmla="*/ 6133970 w 6300250"/>
              <a:gd name="connsiteY138" fmla="*/ 6683377 h 6858002"/>
              <a:gd name="connsiteX139" fmla="*/ 6123892 w 6300250"/>
              <a:gd name="connsiteY139" fmla="*/ 6735764 h 6858002"/>
              <a:gd name="connsiteX140" fmla="*/ 6115495 w 6300250"/>
              <a:gd name="connsiteY140" fmla="*/ 6791327 h 6858002"/>
              <a:gd name="connsiteX141" fmla="*/ 6110455 w 6300250"/>
              <a:gd name="connsiteY141" fmla="*/ 6858002 h 6858002"/>
              <a:gd name="connsiteX142" fmla="*/ 3149600 w 6300250"/>
              <a:gd name="connsiteY142" fmla="*/ 6858002 h 6858002"/>
              <a:gd name="connsiteX143" fmla="*/ 2707087 w 6300250"/>
              <a:gd name="connsiteY143" fmla="*/ 6858002 h 6858002"/>
              <a:gd name="connsiteX144" fmla="*/ 0 w 6300250"/>
              <a:gd name="connsiteY144" fmla="*/ 6858002 h 6858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</a:cxnLst>
            <a:rect l="l" t="t" r="r" b="b"/>
            <a:pathLst>
              <a:path w="6300250" h="6858002">
                <a:moveTo>
                  <a:pt x="0" y="0"/>
                </a:moveTo>
                <a:lnTo>
                  <a:pt x="3149600" y="0"/>
                </a:lnTo>
                <a:lnTo>
                  <a:pt x="3149600" y="2"/>
                </a:lnTo>
                <a:lnTo>
                  <a:pt x="6110455" y="2"/>
                </a:lnTo>
                <a:lnTo>
                  <a:pt x="6115495" y="66677"/>
                </a:lnTo>
                <a:lnTo>
                  <a:pt x="6123892" y="122239"/>
                </a:lnTo>
                <a:lnTo>
                  <a:pt x="6133970" y="174627"/>
                </a:lnTo>
                <a:lnTo>
                  <a:pt x="6150766" y="217489"/>
                </a:lnTo>
                <a:lnTo>
                  <a:pt x="6167562" y="260352"/>
                </a:lnTo>
                <a:lnTo>
                  <a:pt x="6187717" y="296864"/>
                </a:lnTo>
                <a:lnTo>
                  <a:pt x="6207872" y="334964"/>
                </a:lnTo>
                <a:lnTo>
                  <a:pt x="6226348" y="369889"/>
                </a:lnTo>
                <a:lnTo>
                  <a:pt x="6244823" y="409577"/>
                </a:lnTo>
                <a:lnTo>
                  <a:pt x="6261619" y="450852"/>
                </a:lnTo>
                <a:lnTo>
                  <a:pt x="6276736" y="496889"/>
                </a:lnTo>
                <a:lnTo>
                  <a:pt x="6288493" y="546102"/>
                </a:lnTo>
                <a:lnTo>
                  <a:pt x="6296891" y="606427"/>
                </a:lnTo>
                <a:lnTo>
                  <a:pt x="6300250" y="673102"/>
                </a:lnTo>
                <a:lnTo>
                  <a:pt x="6296891" y="744539"/>
                </a:lnTo>
                <a:lnTo>
                  <a:pt x="6288493" y="801689"/>
                </a:lnTo>
                <a:lnTo>
                  <a:pt x="6276736" y="854077"/>
                </a:lnTo>
                <a:lnTo>
                  <a:pt x="6261619" y="901702"/>
                </a:lnTo>
                <a:lnTo>
                  <a:pt x="6244823" y="942977"/>
                </a:lnTo>
                <a:lnTo>
                  <a:pt x="6224668" y="981077"/>
                </a:lnTo>
                <a:lnTo>
                  <a:pt x="6204513" y="1017589"/>
                </a:lnTo>
                <a:lnTo>
                  <a:pt x="6184358" y="1055689"/>
                </a:lnTo>
                <a:lnTo>
                  <a:pt x="6165882" y="1095377"/>
                </a:lnTo>
                <a:lnTo>
                  <a:pt x="6147406" y="1136652"/>
                </a:lnTo>
                <a:lnTo>
                  <a:pt x="6132291" y="1182689"/>
                </a:lnTo>
                <a:lnTo>
                  <a:pt x="6122213" y="1235077"/>
                </a:lnTo>
                <a:lnTo>
                  <a:pt x="6112135" y="1295402"/>
                </a:lnTo>
                <a:lnTo>
                  <a:pt x="6110455" y="1363664"/>
                </a:lnTo>
                <a:lnTo>
                  <a:pt x="6112135" y="1431927"/>
                </a:lnTo>
                <a:lnTo>
                  <a:pt x="6122213" y="1492252"/>
                </a:lnTo>
                <a:lnTo>
                  <a:pt x="6132291" y="1544639"/>
                </a:lnTo>
                <a:lnTo>
                  <a:pt x="6147406" y="1589089"/>
                </a:lnTo>
                <a:lnTo>
                  <a:pt x="6165882" y="1631952"/>
                </a:lnTo>
                <a:lnTo>
                  <a:pt x="6184358" y="1671639"/>
                </a:lnTo>
                <a:lnTo>
                  <a:pt x="6204513" y="1708152"/>
                </a:lnTo>
                <a:lnTo>
                  <a:pt x="6224668" y="1743077"/>
                </a:lnTo>
                <a:lnTo>
                  <a:pt x="6244823" y="1782764"/>
                </a:lnTo>
                <a:lnTo>
                  <a:pt x="6261619" y="1824039"/>
                </a:lnTo>
                <a:lnTo>
                  <a:pt x="6276736" y="1870077"/>
                </a:lnTo>
                <a:lnTo>
                  <a:pt x="6288493" y="1922464"/>
                </a:lnTo>
                <a:lnTo>
                  <a:pt x="6296891" y="1982789"/>
                </a:lnTo>
                <a:lnTo>
                  <a:pt x="6300250" y="2051052"/>
                </a:lnTo>
                <a:lnTo>
                  <a:pt x="6296891" y="2119314"/>
                </a:lnTo>
                <a:lnTo>
                  <a:pt x="6288493" y="2179639"/>
                </a:lnTo>
                <a:lnTo>
                  <a:pt x="6276736" y="2232027"/>
                </a:lnTo>
                <a:lnTo>
                  <a:pt x="6261619" y="2278064"/>
                </a:lnTo>
                <a:lnTo>
                  <a:pt x="6244823" y="2319339"/>
                </a:lnTo>
                <a:lnTo>
                  <a:pt x="6224668" y="2359027"/>
                </a:lnTo>
                <a:lnTo>
                  <a:pt x="6204513" y="2395539"/>
                </a:lnTo>
                <a:lnTo>
                  <a:pt x="6184358" y="2433639"/>
                </a:lnTo>
                <a:lnTo>
                  <a:pt x="6165882" y="2471739"/>
                </a:lnTo>
                <a:lnTo>
                  <a:pt x="6147406" y="2513014"/>
                </a:lnTo>
                <a:lnTo>
                  <a:pt x="6132291" y="2560639"/>
                </a:lnTo>
                <a:lnTo>
                  <a:pt x="6122213" y="2613027"/>
                </a:lnTo>
                <a:lnTo>
                  <a:pt x="6112135" y="2671764"/>
                </a:lnTo>
                <a:lnTo>
                  <a:pt x="6110455" y="2741614"/>
                </a:lnTo>
                <a:lnTo>
                  <a:pt x="6112135" y="2809877"/>
                </a:lnTo>
                <a:lnTo>
                  <a:pt x="6122213" y="2868614"/>
                </a:lnTo>
                <a:lnTo>
                  <a:pt x="6132291" y="2922589"/>
                </a:lnTo>
                <a:lnTo>
                  <a:pt x="6147406" y="2967039"/>
                </a:lnTo>
                <a:lnTo>
                  <a:pt x="6165882" y="3009902"/>
                </a:lnTo>
                <a:lnTo>
                  <a:pt x="6184358" y="3046414"/>
                </a:lnTo>
                <a:lnTo>
                  <a:pt x="6204513" y="3084514"/>
                </a:lnTo>
                <a:lnTo>
                  <a:pt x="6224668" y="3121027"/>
                </a:lnTo>
                <a:lnTo>
                  <a:pt x="6244823" y="3160714"/>
                </a:lnTo>
                <a:lnTo>
                  <a:pt x="6261619" y="3201989"/>
                </a:lnTo>
                <a:lnTo>
                  <a:pt x="6276736" y="3248027"/>
                </a:lnTo>
                <a:lnTo>
                  <a:pt x="6288493" y="3300414"/>
                </a:lnTo>
                <a:lnTo>
                  <a:pt x="6296891" y="3360739"/>
                </a:lnTo>
                <a:lnTo>
                  <a:pt x="6300250" y="3427414"/>
                </a:lnTo>
                <a:lnTo>
                  <a:pt x="6296891" y="3497264"/>
                </a:lnTo>
                <a:lnTo>
                  <a:pt x="6288493" y="3557589"/>
                </a:lnTo>
                <a:lnTo>
                  <a:pt x="6276736" y="3609977"/>
                </a:lnTo>
                <a:lnTo>
                  <a:pt x="6261619" y="3656014"/>
                </a:lnTo>
                <a:lnTo>
                  <a:pt x="6244823" y="3697289"/>
                </a:lnTo>
                <a:lnTo>
                  <a:pt x="6224668" y="3736977"/>
                </a:lnTo>
                <a:lnTo>
                  <a:pt x="6184358" y="3811589"/>
                </a:lnTo>
                <a:lnTo>
                  <a:pt x="6165882" y="3848102"/>
                </a:lnTo>
                <a:lnTo>
                  <a:pt x="6147406" y="3890964"/>
                </a:lnTo>
                <a:lnTo>
                  <a:pt x="6132291" y="3935414"/>
                </a:lnTo>
                <a:lnTo>
                  <a:pt x="6122213" y="3987802"/>
                </a:lnTo>
                <a:lnTo>
                  <a:pt x="6112135" y="4048127"/>
                </a:lnTo>
                <a:lnTo>
                  <a:pt x="6110455" y="4116389"/>
                </a:lnTo>
                <a:lnTo>
                  <a:pt x="6112135" y="4186239"/>
                </a:lnTo>
                <a:lnTo>
                  <a:pt x="6122213" y="4244977"/>
                </a:lnTo>
                <a:lnTo>
                  <a:pt x="6132291" y="4297364"/>
                </a:lnTo>
                <a:lnTo>
                  <a:pt x="6147406" y="4343402"/>
                </a:lnTo>
                <a:lnTo>
                  <a:pt x="6165882" y="4386264"/>
                </a:lnTo>
                <a:lnTo>
                  <a:pt x="6184358" y="4424364"/>
                </a:lnTo>
                <a:lnTo>
                  <a:pt x="6224668" y="4498977"/>
                </a:lnTo>
                <a:lnTo>
                  <a:pt x="6244823" y="4537077"/>
                </a:lnTo>
                <a:lnTo>
                  <a:pt x="6261619" y="4579939"/>
                </a:lnTo>
                <a:lnTo>
                  <a:pt x="6276736" y="4625977"/>
                </a:lnTo>
                <a:lnTo>
                  <a:pt x="6288493" y="4678364"/>
                </a:lnTo>
                <a:lnTo>
                  <a:pt x="6296891" y="4738689"/>
                </a:lnTo>
                <a:lnTo>
                  <a:pt x="6300250" y="4806952"/>
                </a:lnTo>
                <a:lnTo>
                  <a:pt x="6296891" y="4875214"/>
                </a:lnTo>
                <a:lnTo>
                  <a:pt x="6288493" y="4935539"/>
                </a:lnTo>
                <a:lnTo>
                  <a:pt x="6276736" y="4987927"/>
                </a:lnTo>
                <a:lnTo>
                  <a:pt x="6261619" y="5033964"/>
                </a:lnTo>
                <a:lnTo>
                  <a:pt x="6244823" y="5075239"/>
                </a:lnTo>
                <a:lnTo>
                  <a:pt x="6224668" y="5114927"/>
                </a:lnTo>
                <a:lnTo>
                  <a:pt x="6204513" y="5149852"/>
                </a:lnTo>
                <a:lnTo>
                  <a:pt x="6184358" y="5186364"/>
                </a:lnTo>
                <a:lnTo>
                  <a:pt x="6165882" y="5226052"/>
                </a:lnTo>
                <a:lnTo>
                  <a:pt x="6147406" y="5268914"/>
                </a:lnTo>
                <a:lnTo>
                  <a:pt x="6132291" y="5313364"/>
                </a:lnTo>
                <a:lnTo>
                  <a:pt x="6122213" y="5365752"/>
                </a:lnTo>
                <a:lnTo>
                  <a:pt x="6112135" y="5426077"/>
                </a:lnTo>
                <a:lnTo>
                  <a:pt x="6110455" y="5494339"/>
                </a:lnTo>
                <a:lnTo>
                  <a:pt x="6112135" y="5562602"/>
                </a:lnTo>
                <a:lnTo>
                  <a:pt x="6122213" y="5622927"/>
                </a:lnTo>
                <a:lnTo>
                  <a:pt x="6132291" y="5675314"/>
                </a:lnTo>
                <a:lnTo>
                  <a:pt x="6147406" y="5721352"/>
                </a:lnTo>
                <a:lnTo>
                  <a:pt x="6165882" y="5762627"/>
                </a:lnTo>
                <a:lnTo>
                  <a:pt x="6184358" y="5802314"/>
                </a:lnTo>
                <a:lnTo>
                  <a:pt x="6204513" y="5840414"/>
                </a:lnTo>
                <a:lnTo>
                  <a:pt x="6224668" y="5876927"/>
                </a:lnTo>
                <a:lnTo>
                  <a:pt x="6244823" y="5915027"/>
                </a:lnTo>
                <a:lnTo>
                  <a:pt x="6261619" y="5956302"/>
                </a:lnTo>
                <a:lnTo>
                  <a:pt x="6276736" y="6003927"/>
                </a:lnTo>
                <a:lnTo>
                  <a:pt x="6288493" y="6056314"/>
                </a:lnTo>
                <a:lnTo>
                  <a:pt x="6296891" y="6113464"/>
                </a:lnTo>
                <a:lnTo>
                  <a:pt x="6300250" y="6183314"/>
                </a:lnTo>
                <a:lnTo>
                  <a:pt x="6296891" y="6251577"/>
                </a:lnTo>
                <a:lnTo>
                  <a:pt x="6288493" y="6311902"/>
                </a:lnTo>
                <a:lnTo>
                  <a:pt x="6276736" y="6361114"/>
                </a:lnTo>
                <a:lnTo>
                  <a:pt x="6261619" y="6407152"/>
                </a:lnTo>
                <a:lnTo>
                  <a:pt x="6244823" y="6448427"/>
                </a:lnTo>
                <a:lnTo>
                  <a:pt x="6226348" y="6488114"/>
                </a:lnTo>
                <a:lnTo>
                  <a:pt x="6207872" y="6523039"/>
                </a:lnTo>
                <a:lnTo>
                  <a:pt x="6187717" y="6561139"/>
                </a:lnTo>
                <a:lnTo>
                  <a:pt x="6167562" y="6597652"/>
                </a:lnTo>
                <a:lnTo>
                  <a:pt x="6150766" y="6640514"/>
                </a:lnTo>
                <a:lnTo>
                  <a:pt x="6133970" y="6683377"/>
                </a:lnTo>
                <a:lnTo>
                  <a:pt x="6123892" y="6735764"/>
                </a:lnTo>
                <a:lnTo>
                  <a:pt x="6115495" y="6791327"/>
                </a:lnTo>
                <a:lnTo>
                  <a:pt x="6110455" y="6858002"/>
                </a:lnTo>
                <a:lnTo>
                  <a:pt x="3149600" y="6858002"/>
                </a:lnTo>
                <a:lnTo>
                  <a:pt x="2707087" y="6858002"/>
                </a:lnTo>
                <a:lnTo>
                  <a:pt x="0" y="6858002"/>
                </a:lnTo>
                <a:close/>
              </a:path>
            </a:pathLst>
          </a:cu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8DF7A381-9F65-2143-996E-E606296002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1933" y="1162940"/>
            <a:ext cx="4515598" cy="4532120"/>
          </a:xfrm>
        </p:spPr>
        <p:txBody>
          <a:bodyPr anchor="ctr">
            <a:normAutofit/>
          </a:bodyPr>
          <a:lstStyle/>
          <a:p>
            <a:r>
              <a:rPr lang="nl-BE" sz="4400" dirty="0">
                <a:solidFill>
                  <a:srgbClr val="2A1A00"/>
                </a:solidFill>
              </a:rPr>
              <a:t>Sound box 8:</a:t>
            </a:r>
            <a:br>
              <a:rPr lang="nl-BE" sz="4400" dirty="0">
                <a:solidFill>
                  <a:srgbClr val="2A1A00"/>
                </a:solidFill>
              </a:rPr>
            </a:br>
            <a:r>
              <a:rPr lang="nl-BE" sz="4400" dirty="0">
                <a:solidFill>
                  <a:srgbClr val="2A1A00"/>
                </a:solidFill>
              </a:rPr>
              <a:t>frog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3B475C6-1445-41C7-9360-49FD7C1C1E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32056364-55FF-374F-A1F1-CB2DF14938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49271" y="1128451"/>
            <a:ext cx="4680729" cy="4566609"/>
          </a:xfrm>
        </p:spPr>
        <p:txBody>
          <a:bodyPr anchor="ctr">
            <a:normAutofit/>
          </a:bodyPr>
          <a:lstStyle/>
          <a:p>
            <a:endParaRPr lang="nl-BE"/>
          </a:p>
        </p:txBody>
      </p:sp>
      <p:pic>
        <p:nvPicPr>
          <p:cNvPr id="4" name="Opgenomen geluid" descr="Opgenomen geluid">
            <a:hlinkClick r:id="" action="ppaction://media"/>
            <a:extLst>
              <a:ext uri="{FF2B5EF4-FFF2-40B4-BE49-F238E27FC236}">
                <a16:creationId xmlns:a16="http://schemas.microsoft.com/office/drawing/2014/main" id="{7867B2C6-953D-2D4C-808F-AF136DD76C5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889103" y="3005355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5714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2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Badge">
  <a:themeElements>
    <a:clrScheme name="Roodoranje">
      <a:dk1>
        <a:sysClr val="windowText" lastClr="000000"/>
      </a:dk1>
      <a:lt1>
        <a:sysClr val="window" lastClr="FFFFFF"/>
      </a:lt1>
      <a:dk2>
        <a:srgbClr val="505046"/>
      </a:dk2>
      <a:lt2>
        <a:srgbClr val="EEECE1"/>
      </a:lt2>
      <a:accent1>
        <a:srgbClr val="E84C22"/>
      </a:accent1>
      <a:accent2>
        <a:srgbClr val="FFBD47"/>
      </a:accent2>
      <a:accent3>
        <a:srgbClr val="B64926"/>
      </a:accent3>
      <a:accent4>
        <a:srgbClr val="FF8427"/>
      </a:accent4>
      <a:accent5>
        <a:srgbClr val="CC9900"/>
      </a:accent5>
      <a:accent6>
        <a:srgbClr val="B22600"/>
      </a:accent6>
      <a:hlink>
        <a:srgbClr val="CC9900"/>
      </a:hlink>
      <a:folHlink>
        <a:srgbClr val="666699"/>
      </a:folHlink>
    </a:clrScheme>
    <a:fontScheme name="Badge">
      <a:majorFont>
        <a:latin typeface="Impact" panose="020B080603090205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メイリオ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adg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12700" cap="flat" cmpd="sng" algn="in">
          <a:solidFill>
            <a:schemeClr val="phClr"/>
          </a:solidFill>
          <a:prstDash val="solid"/>
        </a:ln>
        <a:ln w="5080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algn="ct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dge" id="{71A07785-5930-41D4-9A83-E23602B48E98}" vid="{771EA782-DFA6-45B1-AEA3-661F1715B31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</TotalTime>
  <Words>63</Words>
  <Application>Microsoft Macintosh PowerPoint</Application>
  <PresentationFormat>Breedbeeld</PresentationFormat>
  <Paragraphs>11</Paragraphs>
  <Slides>11</Slides>
  <Notes>0</Notes>
  <HiddenSlides>0</HiddenSlides>
  <MMClips>10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11</vt:i4>
      </vt:variant>
    </vt:vector>
  </HeadingPairs>
  <TitlesOfParts>
    <vt:vector size="15" baseType="lpstr">
      <vt:lpstr>Arial</vt:lpstr>
      <vt:lpstr>Gill Sans MT</vt:lpstr>
      <vt:lpstr>Impact</vt:lpstr>
      <vt:lpstr>Badge</vt:lpstr>
      <vt:lpstr>Sound box</vt:lpstr>
      <vt:lpstr>Sound box 1: sheep </vt:lpstr>
      <vt:lpstr>Sound box 2: Donki</vt:lpstr>
      <vt:lpstr>Sound box 3: Cat </vt:lpstr>
      <vt:lpstr>Sound box 4: Horse</vt:lpstr>
      <vt:lpstr>Soud box 5: Chicken</vt:lpstr>
      <vt:lpstr>Sound box 6: dog</vt:lpstr>
      <vt:lpstr>Sound box 7: Lion </vt:lpstr>
      <vt:lpstr>Sound box 8: frog</vt:lpstr>
      <vt:lpstr>Sound box 9: monkey</vt:lpstr>
      <vt:lpstr>Sound box 10: pig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Sound box</dc:title>
  <dc:creator>Maxime Van Reeth</dc:creator>
  <cp:lastModifiedBy>Maxime Van Reeth</cp:lastModifiedBy>
  <cp:revision>5</cp:revision>
  <dcterms:created xsi:type="dcterms:W3CDTF">2020-05-18T14:10:57Z</dcterms:created>
  <dcterms:modified xsi:type="dcterms:W3CDTF">2020-05-18T14:46:01Z</dcterms:modified>
</cp:coreProperties>
</file>