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76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096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552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386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08221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7667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7682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255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899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651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96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829EF7-47F2-3445-A7E6-7C6499544C97}" type="datetimeFigureOut">
              <a:rPr lang="nl-BE" smtClean="0"/>
              <a:t>18/05/20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3892A05-68FD-234E-8A06-C272A9BE4B8B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13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E8E0F4-472A-504F-B4D7-9F652E845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927" y="1231894"/>
            <a:ext cx="5490143" cy="4339177"/>
          </a:xfrm>
        </p:spPr>
        <p:txBody>
          <a:bodyPr>
            <a:normAutofit/>
          </a:bodyPr>
          <a:lstStyle/>
          <a:p>
            <a:pPr algn="l"/>
            <a:r>
              <a:rPr lang="nl-BE" sz="8800">
                <a:solidFill>
                  <a:srgbClr val="2A1A00"/>
                </a:solidFill>
              </a:rPr>
              <a:t>Sound box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11D6F6-5287-7A49-B8BF-EF4E5CD7E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927" y="5660572"/>
            <a:ext cx="6020627" cy="785904"/>
          </a:xfrm>
        </p:spPr>
        <p:txBody>
          <a:bodyPr anchor="ctr">
            <a:normAutofit/>
          </a:bodyPr>
          <a:lstStyle/>
          <a:p>
            <a:pPr algn="l"/>
            <a:endParaRPr lang="nl-BE">
              <a:solidFill>
                <a:srgbClr val="F3F3F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D7579-98D8-4C39-AA69-D520F9F71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7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8AA79-54A0-9848-A79A-80F131EA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BE" sz="4400" dirty="0">
                <a:solidFill>
                  <a:srgbClr val="2A1A00"/>
                </a:solidFill>
              </a:rPr>
              <a:t>Sound box 9:</a:t>
            </a:r>
            <a:br>
              <a:rPr lang="nl-BE" sz="4400" dirty="0">
                <a:solidFill>
                  <a:srgbClr val="2A1A00"/>
                </a:solidFill>
              </a:rPr>
            </a:br>
            <a:r>
              <a:rPr lang="nl-BE" sz="4400" dirty="0">
                <a:solidFill>
                  <a:srgbClr val="2A1A00"/>
                </a:solidFill>
              </a:rPr>
              <a:t>monkey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161DDA-192B-1D4E-80B1-1C76B6CD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endParaRPr lang="nl-BE"/>
          </a:p>
        </p:txBody>
      </p:sp>
      <p:pic>
        <p:nvPicPr>
          <p:cNvPr id="4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D57241D3-B541-B74D-9618-6C279035F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5841" y="30053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E713D3-5FE8-9342-AA7A-BB892AEC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BE" sz="4400" dirty="0">
                <a:solidFill>
                  <a:srgbClr val="2A1A00"/>
                </a:solidFill>
              </a:rPr>
              <a:t>Sound box 10:</a:t>
            </a:r>
            <a:br>
              <a:rPr lang="nl-BE" sz="4400" dirty="0">
                <a:solidFill>
                  <a:srgbClr val="2A1A00"/>
                </a:solidFill>
              </a:rPr>
            </a:br>
            <a:r>
              <a:rPr lang="nl-BE" sz="4400" dirty="0">
                <a:solidFill>
                  <a:srgbClr val="2A1A00"/>
                </a:solidFill>
              </a:rPr>
              <a:t>pig</a:t>
            </a:r>
            <a:br>
              <a:rPr lang="nl-BE" sz="4400" dirty="0">
                <a:solidFill>
                  <a:srgbClr val="2A1A00"/>
                </a:solidFill>
              </a:rPr>
            </a:br>
            <a:endParaRPr lang="nl-BE" sz="4400" dirty="0">
              <a:solidFill>
                <a:srgbClr val="2A1A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FF673-D5E6-0D4E-8E29-BB4E2D0E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endParaRPr lang="nl-BE"/>
          </a:p>
        </p:txBody>
      </p:sp>
      <p:pic>
        <p:nvPicPr>
          <p:cNvPr id="5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1F39E09B-6CA5-C44C-A055-513D03085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02241" y="30225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B3A833-B093-5C4B-9B11-F8CED645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BE" sz="4400" dirty="0">
                <a:solidFill>
                  <a:srgbClr val="2A1A00"/>
                </a:solidFill>
              </a:rPr>
              <a:t>Sound box 1: sheep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B0120D-050C-F74E-98CB-62DDF9E0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endParaRPr lang="nl-BE" dirty="0"/>
          </a:p>
        </p:txBody>
      </p:sp>
      <p:pic>
        <p:nvPicPr>
          <p:cNvPr id="4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71D4C930-CE21-584C-95A3-D14547C4BE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6835" y="30225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58472A-AB7A-0943-94D6-FF0E4EE1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BE" sz="4400" dirty="0">
                <a:solidFill>
                  <a:srgbClr val="2A1A00"/>
                </a:solidFill>
              </a:rPr>
              <a:t>Sound box 2:</a:t>
            </a:r>
            <a:br>
              <a:rPr lang="nl-BE" sz="4400" dirty="0">
                <a:solidFill>
                  <a:srgbClr val="2A1A00"/>
                </a:solidFill>
              </a:rPr>
            </a:br>
            <a:r>
              <a:rPr lang="nl-BE" sz="4400" dirty="0">
                <a:solidFill>
                  <a:srgbClr val="2A1A00"/>
                </a:solidFill>
              </a:rPr>
              <a:t>Donki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E330A7-D8E6-0D46-BD34-23B730C5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endParaRPr lang="nl-BE" dirty="0"/>
          </a:p>
        </p:txBody>
      </p:sp>
      <p:pic>
        <p:nvPicPr>
          <p:cNvPr id="4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F16DD3ED-9A5C-4546-8762-3922B1977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6924" y="30053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1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D2B042-ECAA-3D4B-A8A3-FA586327F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BE" sz="4400" dirty="0">
                <a:solidFill>
                  <a:srgbClr val="2A1A00"/>
                </a:solidFill>
              </a:rPr>
              <a:t>Sound box 3:</a:t>
            </a:r>
            <a:br>
              <a:rPr lang="nl-BE" sz="4400" dirty="0">
                <a:solidFill>
                  <a:srgbClr val="2A1A00"/>
                </a:solidFill>
              </a:rPr>
            </a:br>
            <a:r>
              <a:rPr lang="nl-BE" sz="4400" dirty="0">
                <a:solidFill>
                  <a:srgbClr val="2A1A00"/>
                </a:solidFill>
              </a:rPr>
              <a:t>Cat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9CEB95-EC65-9742-852E-C3E8F34A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endParaRPr lang="nl-BE" dirty="0"/>
          </a:p>
        </p:txBody>
      </p:sp>
      <p:pic>
        <p:nvPicPr>
          <p:cNvPr id="4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772C15A7-E864-CB46-B328-04148B777C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33324" y="30053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30C59D-E532-4C46-83F9-4B772717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BE" sz="4400" dirty="0">
                <a:solidFill>
                  <a:srgbClr val="2A1A00"/>
                </a:solidFill>
              </a:rPr>
              <a:t>Sound box 4:</a:t>
            </a:r>
            <a:br>
              <a:rPr lang="nl-BE" sz="4400" dirty="0">
                <a:solidFill>
                  <a:srgbClr val="2A1A00"/>
                </a:solidFill>
              </a:rPr>
            </a:br>
            <a:r>
              <a:rPr lang="nl-BE" sz="4400" dirty="0">
                <a:solidFill>
                  <a:srgbClr val="2A1A00"/>
                </a:solidFill>
              </a:rPr>
              <a:t>Horse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2FBDC7-EB22-3C46-AF40-2934B7C8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endParaRPr lang="nl-BE"/>
          </a:p>
        </p:txBody>
      </p:sp>
      <p:pic>
        <p:nvPicPr>
          <p:cNvPr id="4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B9773DEA-3B52-7944-8DD9-6320B49EE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2986" y="30225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B2948B-BBF3-204A-A078-D6A16DDF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BE" sz="4400" dirty="0">
                <a:solidFill>
                  <a:srgbClr val="2A1A00"/>
                </a:solidFill>
              </a:rPr>
              <a:t>Soud box 5:</a:t>
            </a:r>
            <a:br>
              <a:rPr lang="nl-BE" sz="4400" dirty="0">
                <a:solidFill>
                  <a:srgbClr val="2A1A00"/>
                </a:solidFill>
              </a:rPr>
            </a:br>
            <a:r>
              <a:rPr lang="nl-BE" sz="4400" dirty="0">
                <a:solidFill>
                  <a:srgbClr val="2A1A00"/>
                </a:solidFill>
              </a:rPr>
              <a:t>Chicken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34661-2601-8440-B6B4-9F46000DC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endParaRPr lang="nl-BE"/>
          </a:p>
        </p:txBody>
      </p:sp>
      <p:pic>
        <p:nvPicPr>
          <p:cNvPr id="5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2B4E5F1A-5FBB-7A40-89B0-AB46EF920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39676" y="30225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C08AA0-29BF-1D4B-8711-ED15C29FB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BE" sz="4400" dirty="0">
                <a:solidFill>
                  <a:srgbClr val="2A1A00"/>
                </a:solidFill>
              </a:rPr>
              <a:t>Sound box 6:</a:t>
            </a:r>
            <a:br>
              <a:rPr lang="nl-BE" sz="4400" dirty="0">
                <a:solidFill>
                  <a:srgbClr val="2A1A00"/>
                </a:solidFill>
              </a:rPr>
            </a:br>
            <a:r>
              <a:rPr lang="nl-BE" sz="4400" dirty="0">
                <a:solidFill>
                  <a:srgbClr val="2A1A00"/>
                </a:solidFill>
              </a:rPr>
              <a:t>dog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A4E8B5-F754-A344-9328-F8D935112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endParaRPr lang="nl-BE"/>
          </a:p>
        </p:txBody>
      </p:sp>
      <p:pic>
        <p:nvPicPr>
          <p:cNvPr id="4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96DE6E33-D4E4-424A-9BA6-D95DCA9057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470" y="30225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F4F31F-09EB-EB47-84F7-AA1EE433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BE" sz="4400" dirty="0">
                <a:solidFill>
                  <a:srgbClr val="2A1A00"/>
                </a:solidFill>
              </a:rPr>
              <a:t>Sound box 7:</a:t>
            </a:r>
            <a:br>
              <a:rPr lang="nl-BE" sz="4400" dirty="0">
                <a:solidFill>
                  <a:srgbClr val="2A1A00"/>
                </a:solidFill>
              </a:rPr>
            </a:br>
            <a:r>
              <a:rPr lang="nl-BE" sz="4400" dirty="0">
                <a:solidFill>
                  <a:srgbClr val="2A1A00"/>
                </a:solidFill>
              </a:rPr>
              <a:t>Lion</a:t>
            </a:r>
            <a:br>
              <a:rPr lang="nl-BE" sz="4400" dirty="0">
                <a:solidFill>
                  <a:srgbClr val="2A1A00"/>
                </a:solidFill>
              </a:rPr>
            </a:br>
            <a:endParaRPr lang="nl-BE" sz="4400" dirty="0">
              <a:solidFill>
                <a:srgbClr val="2A1A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67140-310D-1649-A633-7864DBC8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endParaRPr lang="nl-BE"/>
          </a:p>
        </p:txBody>
      </p:sp>
      <p:pic>
        <p:nvPicPr>
          <p:cNvPr id="4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1FD692AF-E228-A040-8615-FBC06D997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5841" y="30053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F7A381-9F65-2143-996E-E6062960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nl-BE" sz="4400" dirty="0">
                <a:solidFill>
                  <a:srgbClr val="2A1A00"/>
                </a:solidFill>
              </a:rPr>
              <a:t>Sound box 8:</a:t>
            </a:r>
            <a:br>
              <a:rPr lang="nl-BE" sz="4400" dirty="0">
                <a:solidFill>
                  <a:srgbClr val="2A1A00"/>
                </a:solidFill>
              </a:rPr>
            </a:br>
            <a:r>
              <a:rPr lang="nl-BE" sz="4400" dirty="0">
                <a:solidFill>
                  <a:srgbClr val="2A1A00"/>
                </a:solidFill>
              </a:rPr>
              <a:t>frog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056364-55FF-374F-A1F1-CB2DF149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endParaRPr lang="nl-BE"/>
          </a:p>
        </p:txBody>
      </p:sp>
      <p:pic>
        <p:nvPicPr>
          <p:cNvPr id="4" name="Opgenomen geluid" descr="Opgenomen geluid">
            <a:hlinkClick r:id="" action="ppaction://media"/>
            <a:extLst>
              <a:ext uri="{FF2B5EF4-FFF2-40B4-BE49-F238E27FC236}">
                <a16:creationId xmlns:a16="http://schemas.microsoft.com/office/drawing/2014/main" id="{7867B2C6-953D-2D4C-808F-AF136DD76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9103" y="30053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Roodoranj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63</Words>
  <Application>Microsoft Macintosh PowerPoint</Application>
  <PresentationFormat>Breedbeeld</PresentationFormat>
  <Paragraphs>11</Paragraphs>
  <Slides>11</Slides>
  <Notes>0</Notes>
  <HiddenSlides>0</HiddenSlides>
  <MMClips>10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Sound box</vt:lpstr>
      <vt:lpstr>Sound box 1: sheep </vt:lpstr>
      <vt:lpstr>Sound box 2: Donki</vt:lpstr>
      <vt:lpstr>Sound box 3: Cat </vt:lpstr>
      <vt:lpstr>Sound box 4: Horse</vt:lpstr>
      <vt:lpstr>Soud box 5: Chicken</vt:lpstr>
      <vt:lpstr>Sound box 6: dog</vt:lpstr>
      <vt:lpstr>Sound box 7: Lion </vt:lpstr>
      <vt:lpstr>Sound box 8: frog</vt:lpstr>
      <vt:lpstr>Sound box 9: monkey</vt:lpstr>
      <vt:lpstr>Sound box 10: pig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box</dc:title>
  <dc:creator>Maxime Van Reeth</dc:creator>
  <cp:lastModifiedBy>Maxime Van Reeth</cp:lastModifiedBy>
  <cp:revision>5</cp:revision>
  <dcterms:created xsi:type="dcterms:W3CDTF">2020-05-18T14:10:57Z</dcterms:created>
  <dcterms:modified xsi:type="dcterms:W3CDTF">2020-05-18T14:46:01Z</dcterms:modified>
</cp:coreProperties>
</file>