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73" r:id="rId4"/>
    <p:sldId id="262" r:id="rId5"/>
    <p:sldId id="272" r:id="rId6"/>
    <p:sldId id="266" r:id="rId7"/>
    <p:sldId id="263" r:id="rId8"/>
    <p:sldId id="269" r:id="rId9"/>
    <p:sldId id="268" r:id="rId10"/>
    <p:sldId id="264" r:id="rId11"/>
    <p:sldId id="270" r:id="rId12"/>
    <p:sldId id="267" r:id="rId13"/>
    <p:sldId id="265" r:id="rId14"/>
    <p:sldId id="27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59"/>
  </p:normalViewPr>
  <p:slideViewPr>
    <p:cSldViewPr snapToGrid="0" snapToObjects="1">
      <p:cViewPr varScale="1">
        <p:scale>
          <a:sx n="90" d="100"/>
          <a:sy n="90" d="100"/>
        </p:scale>
        <p:origin x="232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0A9DCEE-15BB-A244-B7DB-BAD81B2BD946}" type="datetimeFigureOut">
              <a:rPr lang="nl-BE" smtClean="0"/>
              <a:t>7/05/20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DB264AE-7314-7543-86FA-E8ADF46C18BD}" type="slidenum">
              <a:rPr lang="nl-BE" smtClean="0"/>
              <a:t>‹nr.›</a:t>
            </a:fld>
            <a:endParaRPr lang="nl-BE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17147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9DCEE-15BB-A244-B7DB-BAD81B2BD946}" type="datetimeFigureOut">
              <a:rPr lang="nl-BE" smtClean="0"/>
              <a:t>7/05/20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264AE-7314-7543-86FA-E8ADF46C18B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57608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9DCEE-15BB-A244-B7DB-BAD81B2BD946}" type="datetimeFigureOut">
              <a:rPr lang="nl-BE" smtClean="0"/>
              <a:t>7/05/20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264AE-7314-7543-86FA-E8ADF46C18B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76890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9DCEE-15BB-A244-B7DB-BAD81B2BD946}" type="datetimeFigureOut">
              <a:rPr lang="nl-BE" smtClean="0"/>
              <a:t>7/05/20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264AE-7314-7543-86FA-E8ADF46C18B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66823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0A9DCEE-15BB-A244-B7DB-BAD81B2BD946}" type="datetimeFigureOut">
              <a:rPr lang="nl-BE" smtClean="0"/>
              <a:t>7/05/20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DB264AE-7314-7543-86FA-E8ADF46C18BD}" type="slidenum">
              <a:rPr lang="nl-BE" smtClean="0"/>
              <a:t>‹nr.›</a:t>
            </a:fld>
            <a:endParaRPr lang="nl-BE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834049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9DCEE-15BB-A244-B7DB-BAD81B2BD946}" type="datetimeFigureOut">
              <a:rPr lang="nl-BE" smtClean="0"/>
              <a:t>7/05/20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264AE-7314-7543-86FA-E8ADF46C18B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557662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9DCEE-15BB-A244-B7DB-BAD81B2BD946}" type="datetimeFigureOut">
              <a:rPr lang="nl-BE" smtClean="0"/>
              <a:t>7/05/20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264AE-7314-7543-86FA-E8ADF46C18B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062192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9DCEE-15BB-A244-B7DB-BAD81B2BD946}" type="datetimeFigureOut">
              <a:rPr lang="nl-BE" smtClean="0"/>
              <a:t>7/05/20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264AE-7314-7543-86FA-E8ADF46C18B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51310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9DCEE-15BB-A244-B7DB-BAD81B2BD946}" type="datetimeFigureOut">
              <a:rPr lang="nl-BE" smtClean="0"/>
              <a:t>7/05/20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264AE-7314-7543-86FA-E8ADF46C18B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78367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0A9DCEE-15BB-A244-B7DB-BAD81B2BD946}" type="datetimeFigureOut">
              <a:rPr lang="nl-BE" smtClean="0"/>
              <a:t>7/05/20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5DB264AE-7314-7543-86FA-E8ADF46C18BD}" type="slidenum">
              <a:rPr lang="nl-BE" smtClean="0"/>
              <a:t>‹nr.›</a:t>
            </a:fld>
            <a:endParaRPr lang="nl-BE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62943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0A9DCEE-15BB-A244-B7DB-BAD81B2BD946}" type="datetimeFigureOut">
              <a:rPr lang="nl-BE" smtClean="0"/>
              <a:t>7/05/20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5DB264AE-7314-7543-86FA-E8ADF46C18B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86659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0A9DCEE-15BB-A244-B7DB-BAD81B2BD946}" type="datetimeFigureOut">
              <a:rPr lang="nl-BE" smtClean="0"/>
              <a:t>7/05/20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DB264AE-7314-7543-86FA-E8ADF46C18BD}" type="slidenum">
              <a:rPr lang="nl-BE" smtClean="0"/>
              <a:t>‹nr.›</a:t>
            </a:fld>
            <a:endParaRPr lang="nl-BE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7163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lh6.googleusercontent.com/-tZoXioDZJXw/Sq5wsynxy1I/AAAAAAAAffE/t0ynwLELBqc/w640-h495-no/Tic+Toc+2+%252818%2529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slide" Target="slide11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E624BD9-62FB-467A-ACDC-4836ADC5F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4C973920-672E-443D-8D2E-2D1E3853A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141730" y="0"/>
            <a:ext cx="7789615" cy="6858000"/>
          </a:xfrm>
          <a:custGeom>
            <a:avLst/>
            <a:gdLst>
              <a:gd name="connsiteX0" fmla="*/ 9807836 w 9807836"/>
              <a:gd name="connsiteY0" fmla="*/ 0 h 6858000"/>
              <a:gd name="connsiteX1" fmla="*/ 0 w 9807836"/>
              <a:gd name="connsiteY1" fmla="*/ 0 h 6858000"/>
              <a:gd name="connsiteX2" fmla="*/ 26987 w 9807836"/>
              <a:gd name="connsiteY2" fmla="*/ 87312 h 6858000"/>
              <a:gd name="connsiteX3" fmla="*/ 52387 w 9807836"/>
              <a:gd name="connsiteY3" fmla="*/ 174625 h 6858000"/>
              <a:gd name="connsiteX4" fmla="*/ 77787 w 9807836"/>
              <a:gd name="connsiteY4" fmla="*/ 263525 h 6858000"/>
              <a:gd name="connsiteX5" fmla="*/ 100012 w 9807836"/>
              <a:gd name="connsiteY5" fmla="*/ 354012 h 6858000"/>
              <a:gd name="connsiteX6" fmla="*/ 127000 w 9807836"/>
              <a:gd name="connsiteY6" fmla="*/ 441325 h 6858000"/>
              <a:gd name="connsiteX7" fmla="*/ 155575 w 9807836"/>
              <a:gd name="connsiteY7" fmla="*/ 525462 h 6858000"/>
              <a:gd name="connsiteX8" fmla="*/ 192087 w 9807836"/>
              <a:gd name="connsiteY8" fmla="*/ 604837 h 6858000"/>
              <a:gd name="connsiteX9" fmla="*/ 234950 w 9807836"/>
              <a:gd name="connsiteY9" fmla="*/ 677862 h 6858000"/>
              <a:gd name="connsiteX10" fmla="*/ 282575 w 9807836"/>
              <a:gd name="connsiteY10" fmla="*/ 739775 h 6858000"/>
              <a:gd name="connsiteX11" fmla="*/ 334962 w 9807836"/>
              <a:gd name="connsiteY11" fmla="*/ 798512 h 6858000"/>
              <a:gd name="connsiteX12" fmla="*/ 395287 w 9807836"/>
              <a:gd name="connsiteY12" fmla="*/ 852487 h 6858000"/>
              <a:gd name="connsiteX13" fmla="*/ 458787 w 9807836"/>
              <a:gd name="connsiteY13" fmla="*/ 906462 h 6858000"/>
              <a:gd name="connsiteX14" fmla="*/ 525462 w 9807836"/>
              <a:gd name="connsiteY14" fmla="*/ 957262 h 6858000"/>
              <a:gd name="connsiteX15" fmla="*/ 592137 w 9807836"/>
              <a:gd name="connsiteY15" fmla="*/ 1008062 h 6858000"/>
              <a:gd name="connsiteX16" fmla="*/ 660400 w 9807836"/>
              <a:gd name="connsiteY16" fmla="*/ 1060450 h 6858000"/>
              <a:gd name="connsiteX17" fmla="*/ 725487 w 9807836"/>
              <a:gd name="connsiteY17" fmla="*/ 1111250 h 6858000"/>
              <a:gd name="connsiteX18" fmla="*/ 787400 w 9807836"/>
              <a:gd name="connsiteY18" fmla="*/ 1165225 h 6858000"/>
              <a:gd name="connsiteX19" fmla="*/ 844550 w 9807836"/>
              <a:gd name="connsiteY19" fmla="*/ 1223962 h 6858000"/>
              <a:gd name="connsiteX20" fmla="*/ 896937 w 9807836"/>
              <a:gd name="connsiteY20" fmla="*/ 1282700 h 6858000"/>
              <a:gd name="connsiteX21" fmla="*/ 939800 w 9807836"/>
              <a:gd name="connsiteY21" fmla="*/ 1346200 h 6858000"/>
              <a:gd name="connsiteX22" fmla="*/ 976312 w 9807836"/>
              <a:gd name="connsiteY22" fmla="*/ 1417637 h 6858000"/>
              <a:gd name="connsiteX23" fmla="*/ 998537 w 9807836"/>
              <a:gd name="connsiteY23" fmla="*/ 1487487 h 6858000"/>
              <a:gd name="connsiteX24" fmla="*/ 1012825 w 9807836"/>
              <a:gd name="connsiteY24" fmla="*/ 1565275 h 6858000"/>
              <a:gd name="connsiteX25" fmla="*/ 1019175 w 9807836"/>
              <a:gd name="connsiteY25" fmla="*/ 1641475 h 6858000"/>
              <a:gd name="connsiteX26" fmla="*/ 1017587 w 9807836"/>
              <a:gd name="connsiteY26" fmla="*/ 1722437 h 6858000"/>
              <a:gd name="connsiteX27" fmla="*/ 1011237 w 9807836"/>
              <a:gd name="connsiteY27" fmla="*/ 1803400 h 6858000"/>
              <a:gd name="connsiteX28" fmla="*/ 1003300 w 9807836"/>
              <a:gd name="connsiteY28" fmla="*/ 1887537 h 6858000"/>
              <a:gd name="connsiteX29" fmla="*/ 992187 w 9807836"/>
              <a:gd name="connsiteY29" fmla="*/ 1971675 h 6858000"/>
              <a:gd name="connsiteX30" fmla="*/ 979487 w 9807836"/>
              <a:gd name="connsiteY30" fmla="*/ 2055812 h 6858000"/>
              <a:gd name="connsiteX31" fmla="*/ 969962 w 9807836"/>
              <a:gd name="connsiteY31" fmla="*/ 2139950 h 6858000"/>
              <a:gd name="connsiteX32" fmla="*/ 963612 w 9807836"/>
              <a:gd name="connsiteY32" fmla="*/ 2224087 h 6858000"/>
              <a:gd name="connsiteX33" fmla="*/ 958850 w 9807836"/>
              <a:gd name="connsiteY33" fmla="*/ 2305050 h 6858000"/>
              <a:gd name="connsiteX34" fmla="*/ 963612 w 9807836"/>
              <a:gd name="connsiteY34" fmla="*/ 2384425 h 6858000"/>
              <a:gd name="connsiteX35" fmla="*/ 973137 w 9807836"/>
              <a:gd name="connsiteY35" fmla="*/ 2462212 h 6858000"/>
              <a:gd name="connsiteX36" fmla="*/ 993775 w 9807836"/>
              <a:gd name="connsiteY36" fmla="*/ 2543175 h 6858000"/>
              <a:gd name="connsiteX37" fmla="*/ 1025525 w 9807836"/>
              <a:gd name="connsiteY37" fmla="*/ 2622550 h 6858000"/>
              <a:gd name="connsiteX38" fmla="*/ 1063625 w 9807836"/>
              <a:gd name="connsiteY38" fmla="*/ 2701925 h 6858000"/>
              <a:gd name="connsiteX39" fmla="*/ 1106487 w 9807836"/>
              <a:gd name="connsiteY39" fmla="*/ 2781300 h 6858000"/>
              <a:gd name="connsiteX40" fmla="*/ 1150937 w 9807836"/>
              <a:gd name="connsiteY40" fmla="*/ 2859087 h 6858000"/>
              <a:gd name="connsiteX41" fmla="*/ 1198562 w 9807836"/>
              <a:gd name="connsiteY41" fmla="*/ 2938462 h 6858000"/>
              <a:gd name="connsiteX42" fmla="*/ 1241425 w 9807836"/>
              <a:gd name="connsiteY42" fmla="*/ 3017837 h 6858000"/>
              <a:gd name="connsiteX43" fmla="*/ 1284288 w 9807836"/>
              <a:gd name="connsiteY43" fmla="*/ 3098800 h 6858000"/>
              <a:gd name="connsiteX44" fmla="*/ 1320800 w 9807836"/>
              <a:gd name="connsiteY44" fmla="*/ 3179762 h 6858000"/>
              <a:gd name="connsiteX45" fmla="*/ 1349375 w 9807836"/>
              <a:gd name="connsiteY45" fmla="*/ 3260725 h 6858000"/>
              <a:gd name="connsiteX46" fmla="*/ 1365250 w 9807836"/>
              <a:gd name="connsiteY46" fmla="*/ 3343275 h 6858000"/>
              <a:gd name="connsiteX47" fmla="*/ 1374775 w 9807836"/>
              <a:gd name="connsiteY47" fmla="*/ 3429000 h 6858000"/>
              <a:gd name="connsiteX48" fmla="*/ 1365250 w 9807836"/>
              <a:gd name="connsiteY48" fmla="*/ 3514725 h 6858000"/>
              <a:gd name="connsiteX49" fmla="*/ 1349375 w 9807836"/>
              <a:gd name="connsiteY49" fmla="*/ 3597275 h 6858000"/>
              <a:gd name="connsiteX50" fmla="*/ 1320800 w 9807836"/>
              <a:gd name="connsiteY50" fmla="*/ 3678237 h 6858000"/>
              <a:gd name="connsiteX51" fmla="*/ 1284288 w 9807836"/>
              <a:gd name="connsiteY51" fmla="*/ 3759200 h 6858000"/>
              <a:gd name="connsiteX52" fmla="*/ 1241425 w 9807836"/>
              <a:gd name="connsiteY52" fmla="*/ 3840162 h 6858000"/>
              <a:gd name="connsiteX53" fmla="*/ 1198562 w 9807836"/>
              <a:gd name="connsiteY53" fmla="*/ 3919537 h 6858000"/>
              <a:gd name="connsiteX54" fmla="*/ 1150937 w 9807836"/>
              <a:gd name="connsiteY54" fmla="*/ 3998912 h 6858000"/>
              <a:gd name="connsiteX55" fmla="*/ 1106487 w 9807836"/>
              <a:gd name="connsiteY55" fmla="*/ 4076700 h 6858000"/>
              <a:gd name="connsiteX56" fmla="*/ 1063625 w 9807836"/>
              <a:gd name="connsiteY56" fmla="*/ 4156075 h 6858000"/>
              <a:gd name="connsiteX57" fmla="*/ 1025525 w 9807836"/>
              <a:gd name="connsiteY57" fmla="*/ 4235450 h 6858000"/>
              <a:gd name="connsiteX58" fmla="*/ 993775 w 9807836"/>
              <a:gd name="connsiteY58" fmla="*/ 4314825 h 6858000"/>
              <a:gd name="connsiteX59" fmla="*/ 973137 w 9807836"/>
              <a:gd name="connsiteY59" fmla="*/ 4395787 h 6858000"/>
              <a:gd name="connsiteX60" fmla="*/ 963612 w 9807836"/>
              <a:gd name="connsiteY60" fmla="*/ 4473575 h 6858000"/>
              <a:gd name="connsiteX61" fmla="*/ 958850 w 9807836"/>
              <a:gd name="connsiteY61" fmla="*/ 4552950 h 6858000"/>
              <a:gd name="connsiteX62" fmla="*/ 963612 w 9807836"/>
              <a:gd name="connsiteY62" fmla="*/ 4633912 h 6858000"/>
              <a:gd name="connsiteX63" fmla="*/ 969962 w 9807836"/>
              <a:gd name="connsiteY63" fmla="*/ 4718050 h 6858000"/>
              <a:gd name="connsiteX64" fmla="*/ 979487 w 9807836"/>
              <a:gd name="connsiteY64" fmla="*/ 4802187 h 6858000"/>
              <a:gd name="connsiteX65" fmla="*/ 992187 w 9807836"/>
              <a:gd name="connsiteY65" fmla="*/ 4886325 h 6858000"/>
              <a:gd name="connsiteX66" fmla="*/ 1003300 w 9807836"/>
              <a:gd name="connsiteY66" fmla="*/ 4970462 h 6858000"/>
              <a:gd name="connsiteX67" fmla="*/ 1011237 w 9807836"/>
              <a:gd name="connsiteY67" fmla="*/ 5054600 h 6858000"/>
              <a:gd name="connsiteX68" fmla="*/ 1017587 w 9807836"/>
              <a:gd name="connsiteY68" fmla="*/ 5135562 h 6858000"/>
              <a:gd name="connsiteX69" fmla="*/ 1019175 w 9807836"/>
              <a:gd name="connsiteY69" fmla="*/ 5216525 h 6858000"/>
              <a:gd name="connsiteX70" fmla="*/ 1012825 w 9807836"/>
              <a:gd name="connsiteY70" fmla="*/ 5292725 h 6858000"/>
              <a:gd name="connsiteX71" fmla="*/ 998537 w 9807836"/>
              <a:gd name="connsiteY71" fmla="*/ 5370512 h 6858000"/>
              <a:gd name="connsiteX72" fmla="*/ 976312 w 9807836"/>
              <a:gd name="connsiteY72" fmla="*/ 5440362 h 6858000"/>
              <a:gd name="connsiteX73" fmla="*/ 939800 w 9807836"/>
              <a:gd name="connsiteY73" fmla="*/ 5511800 h 6858000"/>
              <a:gd name="connsiteX74" fmla="*/ 896937 w 9807836"/>
              <a:gd name="connsiteY74" fmla="*/ 5575300 h 6858000"/>
              <a:gd name="connsiteX75" fmla="*/ 844550 w 9807836"/>
              <a:gd name="connsiteY75" fmla="*/ 5634037 h 6858000"/>
              <a:gd name="connsiteX76" fmla="*/ 787400 w 9807836"/>
              <a:gd name="connsiteY76" fmla="*/ 5692775 h 6858000"/>
              <a:gd name="connsiteX77" fmla="*/ 725487 w 9807836"/>
              <a:gd name="connsiteY77" fmla="*/ 5746750 h 6858000"/>
              <a:gd name="connsiteX78" fmla="*/ 660400 w 9807836"/>
              <a:gd name="connsiteY78" fmla="*/ 5797550 h 6858000"/>
              <a:gd name="connsiteX79" fmla="*/ 592137 w 9807836"/>
              <a:gd name="connsiteY79" fmla="*/ 5849937 h 6858000"/>
              <a:gd name="connsiteX80" fmla="*/ 525462 w 9807836"/>
              <a:gd name="connsiteY80" fmla="*/ 5900737 h 6858000"/>
              <a:gd name="connsiteX81" fmla="*/ 458787 w 9807836"/>
              <a:gd name="connsiteY81" fmla="*/ 5951537 h 6858000"/>
              <a:gd name="connsiteX82" fmla="*/ 395287 w 9807836"/>
              <a:gd name="connsiteY82" fmla="*/ 6005512 h 6858000"/>
              <a:gd name="connsiteX83" fmla="*/ 334962 w 9807836"/>
              <a:gd name="connsiteY83" fmla="*/ 6059487 h 6858000"/>
              <a:gd name="connsiteX84" fmla="*/ 282575 w 9807836"/>
              <a:gd name="connsiteY84" fmla="*/ 6118225 h 6858000"/>
              <a:gd name="connsiteX85" fmla="*/ 234950 w 9807836"/>
              <a:gd name="connsiteY85" fmla="*/ 6180137 h 6858000"/>
              <a:gd name="connsiteX86" fmla="*/ 192087 w 9807836"/>
              <a:gd name="connsiteY86" fmla="*/ 6253162 h 6858000"/>
              <a:gd name="connsiteX87" fmla="*/ 155575 w 9807836"/>
              <a:gd name="connsiteY87" fmla="*/ 6332537 h 6858000"/>
              <a:gd name="connsiteX88" fmla="*/ 127000 w 9807836"/>
              <a:gd name="connsiteY88" fmla="*/ 6416675 h 6858000"/>
              <a:gd name="connsiteX89" fmla="*/ 100012 w 9807836"/>
              <a:gd name="connsiteY89" fmla="*/ 6503987 h 6858000"/>
              <a:gd name="connsiteX90" fmla="*/ 77787 w 9807836"/>
              <a:gd name="connsiteY90" fmla="*/ 6594475 h 6858000"/>
              <a:gd name="connsiteX91" fmla="*/ 52387 w 9807836"/>
              <a:gd name="connsiteY91" fmla="*/ 6683375 h 6858000"/>
              <a:gd name="connsiteX92" fmla="*/ 26987 w 9807836"/>
              <a:gd name="connsiteY92" fmla="*/ 6770687 h 6858000"/>
              <a:gd name="connsiteX93" fmla="*/ 0 w 9807836"/>
              <a:gd name="connsiteY93" fmla="*/ 6858000 h 6858000"/>
              <a:gd name="connsiteX94" fmla="*/ 9807836 w 9807836"/>
              <a:gd name="connsiteY94" fmla="*/ 6858000 h 6858000"/>
              <a:gd name="connsiteX95" fmla="*/ 9807836 w 9807836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807836" h="6858000">
                <a:moveTo>
                  <a:pt x="9807836" y="0"/>
                </a:moveTo>
                <a:lnTo>
                  <a:pt x="0" y="0"/>
                </a:lnTo>
                <a:lnTo>
                  <a:pt x="26987" y="87312"/>
                </a:lnTo>
                <a:lnTo>
                  <a:pt x="52387" y="174625"/>
                </a:lnTo>
                <a:lnTo>
                  <a:pt x="77787" y="263525"/>
                </a:lnTo>
                <a:lnTo>
                  <a:pt x="100012" y="354012"/>
                </a:lnTo>
                <a:lnTo>
                  <a:pt x="127000" y="441325"/>
                </a:lnTo>
                <a:lnTo>
                  <a:pt x="155575" y="525462"/>
                </a:lnTo>
                <a:lnTo>
                  <a:pt x="192087" y="604837"/>
                </a:lnTo>
                <a:lnTo>
                  <a:pt x="234950" y="677862"/>
                </a:lnTo>
                <a:lnTo>
                  <a:pt x="282575" y="739775"/>
                </a:lnTo>
                <a:lnTo>
                  <a:pt x="334962" y="798512"/>
                </a:lnTo>
                <a:lnTo>
                  <a:pt x="395287" y="852487"/>
                </a:lnTo>
                <a:lnTo>
                  <a:pt x="458787" y="906462"/>
                </a:lnTo>
                <a:lnTo>
                  <a:pt x="525462" y="957262"/>
                </a:lnTo>
                <a:lnTo>
                  <a:pt x="592137" y="1008062"/>
                </a:lnTo>
                <a:lnTo>
                  <a:pt x="660400" y="1060450"/>
                </a:lnTo>
                <a:lnTo>
                  <a:pt x="725487" y="1111250"/>
                </a:lnTo>
                <a:lnTo>
                  <a:pt x="787400" y="1165225"/>
                </a:lnTo>
                <a:lnTo>
                  <a:pt x="844550" y="1223962"/>
                </a:lnTo>
                <a:lnTo>
                  <a:pt x="896937" y="1282700"/>
                </a:lnTo>
                <a:lnTo>
                  <a:pt x="939800" y="1346200"/>
                </a:lnTo>
                <a:lnTo>
                  <a:pt x="976312" y="1417637"/>
                </a:lnTo>
                <a:lnTo>
                  <a:pt x="998537" y="1487487"/>
                </a:lnTo>
                <a:lnTo>
                  <a:pt x="1012825" y="1565275"/>
                </a:lnTo>
                <a:lnTo>
                  <a:pt x="1019175" y="1641475"/>
                </a:lnTo>
                <a:lnTo>
                  <a:pt x="1017587" y="1722437"/>
                </a:lnTo>
                <a:lnTo>
                  <a:pt x="1011237" y="1803400"/>
                </a:lnTo>
                <a:lnTo>
                  <a:pt x="1003300" y="1887537"/>
                </a:lnTo>
                <a:lnTo>
                  <a:pt x="992187" y="1971675"/>
                </a:lnTo>
                <a:lnTo>
                  <a:pt x="979487" y="2055812"/>
                </a:lnTo>
                <a:lnTo>
                  <a:pt x="969962" y="2139950"/>
                </a:lnTo>
                <a:lnTo>
                  <a:pt x="963612" y="2224087"/>
                </a:lnTo>
                <a:lnTo>
                  <a:pt x="958850" y="2305050"/>
                </a:lnTo>
                <a:lnTo>
                  <a:pt x="963612" y="2384425"/>
                </a:lnTo>
                <a:lnTo>
                  <a:pt x="973137" y="2462212"/>
                </a:lnTo>
                <a:lnTo>
                  <a:pt x="993775" y="2543175"/>
                </a:lnTo>
                <a:lnTo>
                  <a:pt x="1025525" y="2622550"/>
                </a:lnTo>
                <a:lnTo>
                  <a:pt x="1063625" y="2701925"/>
                </a:lnTo>
                <a:lnTo>
                  <a:pt x="1106487" y="2781300"/>
                </a:lnTo>
                <a:lnTo>
                  <a:pt x="1150937" y="2859087"/>
                </a:lnTo>
                <a:lnTo>
                  <a:pt x="1198562" y="2938462"/>
                </a:lnTo>
                <a:lnTo>
                  <a:pt x="1241425" y="3017837"/>
                </a:lnTo>
                <a:lnTo>
                  <a:pt x="1284288" y="3098800"/>
                </a:lnTo>
                <a:lnTo>
                  <a:pt x="1320800" y="3179762"/>
                </a:lnTo>
                <a:lnTo>
                  <a:pt x="1349375" y="3260725"/>
                </a:lnTo>
                <a:lnTo>
                  <a:pt x="1365250" y="3343275"/>
                </a:lnTo>
                <a:lnTo>
                  <a:pt x="1374775" y="3429000"/>
                </a:lnTo>
                <a:lnTo>
                  <a:pt x="1365250" y="3514725"/>
                </a:lnTo>
                <a:lnTo>
                  <a:pt x="1349375" y="3597275"/>
                </a:lnTo>
                <a:lnTo>
                  <a:pt x="1320800" y="3678237"/>
                </a:lnTo>
                <a:lnTo>
                  <a:pt x="1284288" y="3759200"/>
                </a:lnTo>
                <a:lnTo>
                  <a:pt x="1241425" y="3840162"/>
                </a:lnTo>
                <a:lnTo>
                  <a:pt x="1198562" y="3919537"/>
                </a:lnTo>
                <a:lnTo>
                  <a:pt x="1150937" y="3998912"/>
                </a:lnTo>
                <a:lnTo>
                  <a:pt x="1106487" y="4076700"/>
                </a:lnTo>
                <a:lnTo>
                  <a:pt x="1063625" y="4156075"/>
                </a:lnTo>
                <a:lnTo>
                  <a:pt x="1025525" y="4235450"/>
                </a:lnTo>
                <a:lnTo>
                  <a:pt x="993775" y="4314825"/>
                </a:lnTo>
                <a:lnTo>
                  <a:pt x="973137" y="4395787"/>
                </a:lnTo>
                <a:lnTo>
                  <a:pt x="963612" y="4473575"/>
                </a:lnTo>
                <a:lnTo>
                  <a:pt x="958850" y="4552950"/>
                </a:lnTo>
                <a:lnTo>
                  <a:pt x="963612" y="4633912"/>
                </a:lnTo>
                <a:lnTo>
                  <a:pt x="969962" y="4718050"/>
                </a:lnTo>
                <a:lnTo>
                  <a:pt x="979487" y="4802187"/>
                </a:lnTo>
                <a:lnTo>
                  <a:pt x="992187" y="4886325"/>
                </a:lnTo>
                <a:lnTo>
                  <a:pt x="1003300" y="4970462"/>
                </a:lnTo>
                <a:lnTo>
                  <a:pt x="1011237" y="5054600"/>
                </a:lnTo>
                <a:lnTo>
                  <a:pt x="1017587" y="5135562"/>
                </a:lnTo>
                <a:lnTo>
                  <a:pt x="1019175" y="5216525"/>
                </a:lnTo>
                <a:lnTo>
                  <a:pt x="1012825" y="5292725"/>
                </a:lnTo>
                <a:lnTo>
                  <a:pt x="998537" y="5370512"/>
                </a:lnTo>
                <a:lnTo>
                  <a:pt x="976312" y="5440362"/>
                </a:lnTo>
                <a:lnTo>
                  <a:pt x="939800" y="5511800"/>
                </a:lnTo>
                <a:lnTo>
                  <a:pt x="896937" y="5575300"/>
                </a:lnTo>
                <a:lnTo>
                  <a:pt x="844550" y="5634037"/>
                </a:lnTo>
                <a:lnTo>
                  <a:pt x="787400" y="5692775"/>
                </a:lnTo>
                <a:lnTo>
                  <a:pt x="725487" y="5746750"/>
                </a:lnTo>
                <a:lnTo>
                  <a:pt x="660400" y="5797550"/>
                </a:lnTo>
                <a:lnTo>
                  <a:pt x="592137" y="5849937"/>
                </a:lnTo>
                <a:lnTo>
                  <a:pt x="525462" y="5900737"/>
                </a:lnTo>
                <a:lnTo>
                  <a:pt x="458787" y="5951537"/>
                </a:lnTo>
                <a:lnTo>
                  <a:pt x="395287" y="6005512"/>
                </a:lnTo>
                <a:lnTo>
                  <a:pt x="334962" y="6059487"/>
                </a:lnTo>
                <a:lnTo>
                  <a:pt x="282575" y="6118225"/>
                </a:lnTo>
                <a:lnTo>
                  <a:pt x="234950" y="6180137"/>
                </a:lnTo>
                <a:lnTo>
                  <a:pt x="192087" y="6253162"/>
                </a:lnTo>
                <a:lnTo>
                  <a:pt x="155575" y="6332537"/>
                </a:lnTo>
                <a:lnTo>
                  <a:pt x="127000" y="6416675"/>
                </a:lnTo>
                <a:lnTo>
                  <a:pt x="100012" y="6503987"/>
                </a:lnTo>
                <a:lnTo>
                  <a:pt x="77787" y="6594475"/>
                </a:lnTo>
                <a:lnTo>
                  <a:pt x="52387" y="6683375"/>
                </a:lnTo>
                <a:lnTo>
                  <a:pt x="26987" y="6770687"/>
                </a:lnTo>
                <a:lnTo>
                  <a:pt x="0" y="6858000"/>
                </a:lnTo>
                <a:lnTo>
                  <a:pt x="9807836" y="6858000"/>
                </a:lnTo>
                <a:lnTo>
                  <a:pt x="980783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16BB1BF-16F0-B043-8D3D-7E09A581A3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927" y="1231894"/>
            <a:ext cx="5490143" cy="4339177"/>
          </a:xfrm>
        </p:spPr>
        <p:txBody>
          <a:bodyPr>
            <a:normAutofit/>
          </a:bodyPr>
          <a:lstStyle/>
          <a:p>
            <a:pPr algn="l"/>
            <a:r>
              <a:rPr lang="nl-BE" sz="8800" dirty="0">
                <a:solidFill>
                  <a:srgbClr val="2A1A00"/>
                </a:solidFill>
              </a:rPr>
              <a:t>Visual motor skills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1D7F35E-79A5-A945-BCE3-6448E34BA4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6927" y="5660572"/>
            <a:ext cx="6020627" cy="785904"/>
          </a:xfrm>
        </p:spPr>
        <p:txBody>
          <a:bodyPr anchor="ctr">
            <a:normAutofit/>
          </a:bodyPr>
          <a:lstStyle/>
          <a:p>
            <a:pPr algn="l"/>
            <a:endParaRPr lang="nl-BE">
              <a:solidFill>
                <a:srgbClr val="F3F3F2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63DD75-42D3-453C-A84D-D18B4215C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rgbClr val="2A1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4D6293F-82DF-48E7-B7CB-120BFEA39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52944" y="1433476"/>
            <a:ext cx="3995592" cy="3995592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D5F05DC-2558-E54D-8262-C32B33DBB538}"/>
              </a:ext>
            </a:extLst>
          </p:cNvPr>
          <p:cNvSpPr txBox="1"/>
          <p:nvPr/>
        </p:nvSpPr>
        <p:spPr>
          <a:xfrm>
            <a:off x="11689492" y="7537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A0F50AD-6575-C24C-9DFD-1870D8324724}"/>
              </a:ext>
            </a:extLst>
          </p:cNvPr>
          <p:cNvSpPr txBox="1"/>
          <p:nvPr/>
        </p:nvSpPr>
        <p:spPr>
          <a:xfrm>
            <a:off x="12851027" y="8773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4848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72E0A402-ED19-3843-9F60-3FE02304E7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021F8E2-707F-DD45-836C-4192D6A6D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745" y="1640768"/>
            <a:ext cx="3948510" cy="336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6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CCC64143-3AC2-304C-97CF-8E2D3CCC131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Afbeelding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658C9C0-5969-6746-A1BA-AF00FAA267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11" b="7713"/>
          <a:stretch/>
        </p:blipFill>
        <p:spPr>
          <a:xfrm>
            <a:off x="4543494" y="1497790"/>
            <a:ext cx="3086031" cy="310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5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Rechte verbindingslijn 1">
            <a:extLst>
              <a:ext uri="{FF2B5EF4-FFF2-40B4-BE49-F238E27FC236}">
                <a16:creationId xmlns:a16="http://schemas.microsoft.com/office/drawing/2014/main" id="{C4D36B62-0C5E-8745-92D1-017F67939B91}"/>
              </a:ext>
            </a:extLst>
          </p:cNvPr>
          <p:cNvCxnSpPr/>
          <p:nvPr/>
        </p:nvCxnSpPr>
        <p:spPr>
          <a:xfrm>
            <a:off x="2866768" y="2273643"/>
            <a:ext cx="0" cy="2261287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" name="Afbeelding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B6B6B10-610F-5E48-AE20-98657CE3A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41" r="63411" b="63013"/>
          <a:stretch/>
        </p:blipFill>
        <p:spPr>
          <a:xfrm>
            <a:off x="4066714" y="696227"/>
            <a:ext cx="1805448" cy="1985963"/>
          </a:xfrm>
          <a:prstGeom prst="rect">
            <a:avLst/>
          </a:prstGeom>
        </p:spPr>
      </p:pic>
      <p:pic>
        <p:nvPicPr>
          <p:cNvPr id="4" name="Afbeelding 3">
            <a:hlinkClick r:id="rId3" action="ppaction://hlinksldjump"/>
            <a:extLst>
              <a:ext uri="{FF2B5EF4-FFF2-40B4-BE49-F238E27FC236}">
                <a16:creationId xmlns:a16="http://schemas.microsoft.com/office/drawing/2014/main" id="{9560EB82-F185-9345-AB9A-EAE224BD40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07" t="71042" r="50000"/>
          <a:stretch/>
        </p:blipFill>
        <p:spPr>
          <a:xfrm>
            <a:off x="5486400" y="4175810"/>
            <a:ext cx="1724016" cy="1985963"/>
          </a:xfrm>
          <a:prstGeom prst="rect">
            <a:avLst/>
          </a:prstGeom>
        </p:spPr>
      </p:pic>
      <p:pic>
        <p:nvPicPr>
          <p:cNvPr id="5" name="Afbeelding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77FD9BB-2EA3-AD49-98A7-BB8D22D874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21" t="66126" b="4916"/>
          <a:stretch/>
        </p:blipFill>
        <p:spPr>
          <a:xfrm>
            <a:off x="8024599" y="1661210"/>
            <a:ext cx="1805448" cy="1985963"/>
          </a:xfrm>
          <a:prstGeom prst="rect">
            <a:avLst/>
          </a:prstGeo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D8652B4B-ACF5-E045-9429-AA631B5BA3BD}"/>
              </a:ext>
            </a:extLst>
          </p:cNvPr>
          <p:cNvSpPr/>
          <p:nvPr/>
        </p:nvSpPr>
        <p:spPr>
          <a:xfrm>
            <a:off x="8229600" y="2446446"/>
            <a:ext cx="328613" cy="47148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381E782-1B72-A149-9BD2-FA08BACF6C41}"/>
              </a:ext>
            </a:extLst>
          </p:cNvPr>
          <p:cNvSpPr/>
          <p:nvPr/>
        </p:nvSpPr>
        <p:spPr>
          <a:xfrm>
            <a:off x="5486400" y="4925903"/>
            <a:ext cx="257175" cy="485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9F9E35C-4703-B145-ABF6-F8CFE865E1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167" r="66467" b="33875"/>
          <a:stretch/>
        </p:blipFill>
        <p:spPr>
          <a:xfrm>
            <a:off x="1037175" y="2411304"/>
            <a:ext cx="1619711" cy="198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55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72E0A402-ED19-3843-9F60-3FE02304E7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021F8E2-707F-DD45-836C-4192D6A6D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745" y="1640768"/>
            <a:ext cx="3948510" cy="336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4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CCC64143-3AC2-304C-97CF-8E2D3CCC131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Afbeelding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658C9C0-5969-6746-A1BA-AF00FAA267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11" b="7713"/>
          <a:stretch/>
        </p:blipFill>
        <p:spPr>
          <a:xfrm>
            <a:off x="4543494" y="1497790"/>
            <a:ext cx="3086031" cy="310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71D594-F919-1043-B4DA-B3BB7DAD8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Explanation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97FAB8-7842-EC45-8B85-017C37957F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The child has to make a choice. They should click on the image which is the same as the first item for the orange line.</a:t>
            </a:r>
          </a:p>
          <a:p>
            <a:r>
              <a:rPr lang="nl-BE" dirty="0"/>
              <a:t>Is it right? They automatically go to a new exercise.</a:t>
            </a:r>
          </a:p>
          <a:p>
            <a:r>
              <a:rPr lang="nl-BE" dirty="0"/>
              <a:t>Is it wrong? They go back to the old exercise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81344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Rechte verbindingslijn 1">
            <a:extLst>
              <a:ext uri="{FF2B5EF4-FFF2-40B4-BE49-F238E27FC236}">
                <a16:creationId xmlns:a16="http://schemas.microsoft.com/office/drawing/2014/main" id="{DECF4456-409C-8A47-A9F6-5916FCA7893C}"/>
              </a:ext>
            </a:extLst>
          </p:cNvPr>
          <p:cNvCxnSpPr/>
          <p:nvPr/>
        </p:nvCxnSpPr>
        <p:spPr>
          <a:xfrm>
            <a:off x="3309681" y="2199309"/>
            <a:ext cx="0" cy="2261287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" name="Afbeelding 2">
            <a:hlinkClick r:id="rId2" action="ppaction://hlinksldjump"/>
            <a:extLst>
              <a:ext uri="{FF2B5EF4-FFF2-40B4-BE49-F238E27FC236}">
                <a16:creationId xmlns:a16="http://schemas.microsoft.com/office/drawing/2014/main" id="{38276F78-247F-384D-85EB-B6F9332E37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964" t="7893" r="6644" b="73143"/>
          <a:stretch/>
        </p:blipFill>
        <p:spPr>
          <a:xfrm>
            <a:off x="5588270" y="1285876"/>
            <a:ext cx="2035056" cy="1380095"/>
          </a:xfrm>
          <a:prstGeom prst="rect">
            <a:avLst/>
          </a:prstGeom>
        </p:spPr>
      </p:pic>
      <p:pic>
        <p:nvPicPr>
          <p:cNvPr id="4" name="Afbeelding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74A07BE-14F5-B341-8741-0BD69563B5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44" t="61504" r="39415" b="21214"/>
          <a:stretch/>
        </p:blipFill>
        <p:spPr>
          <a:xfrm>
            <a:off x="4048126" y="4349192"/>
            <a:ext cx="3080288" cy="1380095"/>
          </a:xfrm>
          <a:prstGeom prst="rect">
            <a:avLst/>
          </a:prstGeom>
        </p:spPr>
      </p:pic>
      <p:pic>
        <p:nvPicPr>
          <p:cNvPr id="5" name="Afbeelding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54B09AC-49A1-A240-AE1C-4F5663ED8F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987" t="74881" r="12873" b="3605"/>
          <a:stretch/>
        </p:blipFill>
        <p:spPr>
          <a:xfrm>
            <a:off x="8143875" y="3677680"/>
            <a:ext cx="1671632" cy="156583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1F7E01A-7D04-D447-BD79-96B6A99158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18" t="42186" r="32162" b="39222"/>
          <a:stretch/>
        </p:blipFill>
        <p:spPr>
          <a:xfrm>
            <a:off x="1033480" y="2943226"/>
            <a:ext cx="1971241" cy="121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142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72E0A402-ED19-3843-9F60-3FE02304E7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021F8E2-707F-DD45-836C-4192D6A6D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745" y="1640768"/>
            <a:ext cx="3948510" cy="336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57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CCC64143-3AC2-304C-97CF-8E2D3CCC131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Afbeelding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658C9C0-5969-6746-A1BA-AF00FAA267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11" b="7713"/>
          <a:stretch/>
        </p:blipFill>
        <p:spPr>
          <a:xfrm>
            <a:off x="4543494" y="1497790"/>
            <a:ext cx="3086031" cy="310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19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Rechte verbindingslijn 1">
            <a:extLst>
              <a:ext uri="{FF2B5EF4-FFF2-40B4-BE49-F238E27FC236}">
                <a16:creationId xmlns:a16="http://schemas.microsoft.com/office/drawing/2014/main" id="{0DF37EFD-2395-D144-8E73-9C9DA13C71FA}"/>
              </a:ext>
            </a:extLst>
          </p:cNvPr>
          <p:cNvCxnSpPr/>
          <p:nvPr/>
        </p:nvCxnSpPr>
        <p:spPr>
          <a:xfrm>
            <a:off x="2866768" y="2273643"/>
            <a:ext cx="0" cy="2261287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" name="Afbeelding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2FAD884-ADBD-E546-8745-336D7ACCD6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29" t="77535" r="43745"/>
          <a:stretch/>
        </p:blipFill>
        <p:spPr>
          <a:xfrm>
            <a:off x="4221957" y="4123296"/>
            <a:ext cx="2193131" cy="1736228"/>
          </a:xfrm>
          <a:prstGeom prst="rect">
            <a:avLst/>
          </a:prstGeom>
        </p:spPr>
      </p:pic>
      <p:pic>
        <p:nvPicPr>
          <p:cNvPr id="4" name="Afbeelding 3">
            <a:hlinkClick r:id="rId3" action="ppaction://hlinksldjump"/>
            <a:extLst>
              <a:ext uri="{FF2B5EF4-FFF2-40B4-BE49-F238E27FC236}">
                <a16:creationId xmlns:a16="http://schemas.microsoft.com/office/drawing/2014/main" id="{74B9C6FF-5669-3C49-9843-3D5B219E1B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151" t="25628" r="2734" b="44576"/>
          <a:stretch/>
        </p:blipFill>
        <p:spPr>
          <a:xfrm>
            <a:off x="8215312" y="2057199"/>
            <a:ext cx="1828798" cy="247773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579C58D-BEF3-B042-9BCA-B353B19B6E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001" r="81019" b="8365"/>
          <a:stretch/>
        </p:blipFill>
        <p:spPr>
          <a:xfrm>
            <a:off x="1066544" y="2282139"/>
            <a:ext cx="1387959" cy="2046975"/>
          </a:xfrm>
          <a:prstGeom prst="rect">
            <a:avLst/>
          </a:prstGeom>
        </p:spPr>
      </p:pic>
      <p:pic>
        <p:nvPicPr>
          <p:cNvPr id="8" name="Afbeelding 7">
            <a:hlinkClick r:id="rId4" action="ppaction://hlinksldjump"/>
            <a:extLst>
              <a:ext uri="{FF2B5EF4-FFF2-40B4-BE49-F238E27FC236}">
                <a16:creationId xmlns:a16="http://schemas.microsoft.com/office/drawing/2014/main" id="{F21AD8A0-BAEF-1F43-BBA9-60BEDF39FA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18" t="42186" r="32162" b="39222"/>
          <a:stretch/>
        </p:blipFill>
        <p:spPr>
          <a:xfrm>
            <a:off x="4443847" y="1674920"/>
            <a:ext cx="1971241" cy="121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90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72E0A402-ED19-3843-9F60-3FE02304E7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021F8E2-707F-DD45-836C-4192D6A6D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745" y="1640768"/>
            <a:ext cx="3948510" cy="336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4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CCC64143-3AC2-304C-97CF-8E2D3CCC131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Afbeelding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658C9C0-5969-6746-A1BA-AF00FAA267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11" b="7713"/>
          <a:stretch/>
        </p:blipFill>
        <p:spPr>
          <a:xfrm>
            <a:off x="4543494" y="1497790"/>
            <a:ext cx="3086031" cy="310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13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Rechte verbindingslijn 1">
            <a:extLst>
              <a:ext uri="{FF2B5EF4-FFF2-40B4-BE49-F238E27FC236}">
                <a16:creationId xmlns:a16="http://schemas.microsoft.com/office/drawing/2014/main" id="{6038C2BE-BAC4-764E-8761-E417B7C228D5}"/>
              </a:ext>
            </a:extLst>
          </p:cNvPr>
          <p:cNvCxnSpPr/>
          <p:nvPr/>
        </p:nvCxnSpPr>
        <p:spPr>
          <a:xfrm>
            <a:off x="2866768" y="2273643"/>
            <a:ext cx="0" cy="2261287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026" name="Picture 2" descr="Zoek de goede schaduw">
            <a:hlinkClick r:id="rId2"/>
            <a:extLst>
              <a:ext uri="{FF2B5EF4-FFF2-40B4-BE49-F238E27FC236}">
                <a16:creationId xmlns:a16="http://schemas.microsoft.com/office/drawing/2014/main" id="{779CBD9F-E3F2-F143-B1E7-A394E3ADD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-3962400"/>
            <a:ext cx="2997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oek de goede schaduw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5DBDFE-05BB-E44F-9F5D-06FDB65F0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6" t="64420" r="24801"/>
          <a:stretch/>
        </p:blipFill>
        <p:spPr bwMode="auto">
          <a:xfrm>
            <a:off x="6096001" y="4431150"/>
            <a:ext cx="1833564" cy="176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Zoek de goede schaduw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31E7CC9-0F05-C148-9DC0-5D115E1A81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02" t="7913" b="62156"/>
          <a:stretch/>
        </p:blipFill>
        <p:spPr bwMode="auto">
          <a:xfrm>
            <a:off x="4086225" y="1943101"/>
            <a:ext cx="1833562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Zoek de goede schaduw">
            <a:hlinkClick r:id="rId5" action="ppaction://hlinksldjump"/>
            <a:extLst>
              <a:ext uri="{FF2B5EF4-FFF2-40B4-BE49-F238E27FC236}">
                <a16:creationId xmlns:a16="http://schemas.microsoft.com/office/drawing/2014/main" id="{88BEC72A-8FD0-734F-885F-5D9881CCD1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01" t="35780" b="34289"/>
          <a:stretch/>
        </p:blipFill>
        <p:spPr bwMode="auto">
          <a:xfrm>
            <a:off x="7824788" y="1444968"/>
            <a:ext cx="1833563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Zoek de goede schaduw">
            <a:extLst>
              <a:ext uri="{FF2B5EF4-FFF2-40B4-BE49-F238E27FC236}">
                <a16:creationId xmlns:a16="http://schemas.microsoft.com/office/drawing/2014/main" id="{EA7B40C1-7BED-CB4E-BE7C-C626475FFC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0" t="7934" r="52333" b="64384"/>
          <a:stretch/>
        </p:blipFill>
        <p:spPr bwMode="auto">
          <a:xfrm>
            <a:off x="871536" y="2337936"/>
            <a:ext cx="1823118" cy="167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177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theme/theme1.xml><?xml version="1.0" encoding="utf-8"?>
<a:theme xmlns:a="http://schemas.openxmlformats.org/drawingml/2006/main" name="Badge">
  <a:themeElements>
    <a:clrScheme name="Roodoranj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54</Words>
  <Application>Microsoft Macintosh PowerPoint</Application>
  <PresentationFormat>Breedbeeld</PresentationFormat>
  <Paragraphs>5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8" baseType="lpstr">
      <vt:lpstr>Arial</vt:lpstr>
      <vt:lpstr>Gill Sans MT</vt:lpstr>
      <vt:lpstr>Impact</vt:lpstr>
      <vt:lpstr>Badge</vt:lpstr>
      <vt:lpstr>Visual motor skills</vt:lpstr>
      <vt:lpstr>Explanation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motor skills</dc:title>
  <dc:creator>Maxime Van Reeth</dc:creator>
  <cp:lastModifiedBy>Maxime Van Reeth</cp:lastModifiedBy>
  <cp:revision>4</cp:revision>
  <dcterms:created xsi:type="dcterms:W3CDTF">2020-05-07T18:24:54Z</dcterms:created>
  <dcterms:modified xsi:type="dcterms:W3CDTF">2020-05-07T18:51:22Z</dcterms:modified>
</cp:coreProperties>
</file>