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0" r:id="rId1"/>
  </p:sldMasterIdLst>
  <p:notesMasterIdLst>
    <p:notesMasterId r:id="rId19"/>
  </p:notesMasterIdLst>
  <p:sldIdLst>
    <p:sldId id="256" r:id="rId2"/>
    <p:sldId id="272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21"/>
    <p:restoredTop sz="80560"/>
  </p:normalViewPr>
  <p:slideViewPr>
    <p:cSldViewPr snapToGrid="0" snapToObjects="1">
      <p:cViewPr varScale="1">
        <p:scale>
          <a:sx n="87" d="100"/>
          <a:sy n="87" d="100"/>
        </p:scale>
        <p:origin x="130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675DF3-0788-8148-8C2B-67A28ECBFF55}" type="datetimeFigureOut">
              <a:rPr lang="nl-BE" smtClean="0"/>
              <a:t>12/05/20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6521B-9E51-494A-A1A4-F06D1DEA341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10104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6521B-9E51-494A-A1A4-F06D1DEA3412}" type="slidenum">
              <a:rPr lang="nl-BE" smtClean="0"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11206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DA51639-B2D6-4652-B8C3-1B4C224A7BAF}" type="datetimeFigureOut">
              <a:rPr lang="en-US" smtClean="0"/>
              <a:t>5/12/20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18551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smtClean="0"/>
              <a:t>5/12/20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21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smtClean="0"/>
              <a:t>5/12/20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458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smtClean="0"/>
              <a:t>5/12/20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048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44961B7-6B89-48AB-966F-622E2788EECC}" type="datetimeFigureOut">
              <a:rPr lang="en-US" smtClean="0"/>
              <a:t>5/12/20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6988402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smtClean="0"/>
              <a:t>5/12/20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8201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smtClean="0"/>
              <a:t>5/12/20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1270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smtClean="0"/>
              <a:t>5/12/20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081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smtClean="0"/>
              <a:t>5/12/20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266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1CF131DD-A141-4471-BCF9-C6073EDD7E20}" type="datetimeFigureOut">
              <a:rPr lang="en-US" smtClean="0"/>
              <a:t>5/12/20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35350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AB334A90-EB03-42F3-8859-2C2B2724C058}" type="datetimeFigureOut">
              <a:rPr lang="en-US" smtClean="0"/>
              <a:t>5/12/20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11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smtClean="0"/>
              <a:t>5/12/20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94522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7" Type="http://schemas.openxmlformats.org/officeDocument/2006/relationships/image" Target="../media/image4.tiff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3.tiff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0.xml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E624BD9-62FB-467A-ACDC-4836ADC5F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5" name="Freeform 13">
            <a:extLst>
              <a:ext uri="{FF2B5EF4-FFF2-40B4-BE49-F238E27FC236}">
                <a16:creationId xmlns:a16="http://schemas.microsoft.com/office/drawing/2014/main" id="{4C973920-672E-443D-8D2E-2D1E3853A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 flipH="1">
            <a:off x="141730" y="0"/>
            <a:ext cx="7789615" cy="6858000"/>
          </a:xfrm>
          <a:custGeom>
            <a:avLst/>
            <a:gdLst>
              <a:gd name="connsiteX0" fmla="*/ 9807836 w 9807836"/>
              <a:gd name="connsiteY0" fmla="*/ 0 h 6858000"/>
              <a:gd name="connsiteX1" fmla="*/ 0 w 9807836"/>
              <a:gd name="connsiteY1" fmla="*/ 0 h 6858000"/>
              <a:gd name="connsiteX2" fmla="*/ 26987 w 9807836"/>
              <a:gd name="connsiteY2" fmla="*/ 87312 h 6858000"/>
              <a:gd name="connsiteX3" fmla="*/ 52387 w 9807836"/>
              <a:gd name="connsiteY3" fmla="*/ 174625 h 6858000"/>
              <a:gd name="connsiteX4" fmla="*/ 77787 w 9807836"/>
              <a:gd name="connsiteY4" fmla="*/ 263525 h 6858000"/>
              <a:gd name="connsiteX5" fmla="*/ 100012 w 9807836"/>
              <a:gd name="connsiteY5" fmla="*/ 354012 h 6858000"/>
              <a:gd name="connsiteX6" fmla="*/ 127000 w 9807836"/>
              <a:gd name="connsiteY6" fmla="*/ 441325 h 6858000"/>
              <a:gd name="connsiteX7" fmla="*/ 155575 w 9807836"/>
              <a:gd name="connsiteY7" fmla="*/ 525462 h 6858000"/>
              <a:gd name="connsiteX8" fmla="*/ 192087 w 9807836"/>
              <a:gd name="connsiteY8" fmla="*/ 604837 h 6858000"/>
              <a:gd name="connsiteX9" fmla="*/ 234950 w 9807836"/>
              <a:gd name="connsiteY9" fmla="*/ 677862 h 6858000"/>
              <a:gd name="connsiteX10" fmla="*/ 282575 w 9807836"/>
              <a:gd name="connsiteY10" fmla="*/ 739775 h 6858000"/>
              <a:gd name="connsiteX11" fmla="*/ 334962 w 9807836"/>
              <a:gd name="connsiteY11" fmla="*/ 798512 h 6858000"/>
              <a:gd name="connsiteX12" fmla="*/ 395287 w 9807836"/>
              <a:gd name="connsiteY12" fmla="*/ 852487 h 6858000"/>
              <a:gd name="connsiteX13" fmla="*/ 458787 w 9807836"/>
              <a:gd name="connsiteY13" fmla="*/ 906462 h 6858000"/>
              <a:gd name="connsiteX14" fmla="*/ 525462 w 9807836"/>
              <a:gd name="connsiteY14" fmla="*/ 957262 h 6858000"/>
              <a:gd name="connsiteX15" fmla="*/ 592137 w 9807836"/>
              <a:gd name="connsiteY15" fmla="*/ 1008062 h 6858000"/>
              <a:gd name="connsiteX16" fmla="*/ 660400 w 9807836"/>
              <a:gd name="connsiteY16" fmla="*/ 1060450 h 6858000"/>
              <a:gd name="connsiteX17" fmla="*/ 725487 w 9807836"/>
              <a:gd name="connsiteY17" fmla="*/ 1111250 h 6858000"/>
              <a:gd name="connsiteX18" fmla="*/ 787400 w 9807836"/>
              <a:gd name="connsiteY18" fmla="*/ 1165225 h 6858000"/>
              <a:gd name="connsiteX19" fmla="*/ 844550 w 9807836"/>
              <a:gd name="connsiteY19" fmla="*/ 1223962 h 6858000"/>
              <a:gd name="connsiteX20" fmla="*/ 896937 w 9807836"/>
              <a:gd name="connsiteY20" fmla="*/ 1282700 h 6858000"/>
              <a:gd name="connsiteX21" fmla="*/ 939800 w 9807836"/>
              <a:gd name="connsiteY21" fmla="*/ 1346200 h 6858000"/>
              <a:gd name="connsiteX22" fmla="*/ 976312 w 9807836"/>
              <a:gd name="connsiteY22" fmla="*/ 1417637 h 6858000"/>
              <a:gd name="connsiteX23" fmla="*/ 998537 w 9807836"/>
              <a:gd name="connsiteY23" fmla="*/ 1487487 h 6858000"/>
              <a:gd name="connsiteX24" fmla="*/ 1012825 w 9807836"/>
              <a:gd name="connsiteY24" fmla="*/ 1565275 h 6858000"/>
              <a:gd name="connsiteX25" fmla="*/ 1019175 w 9807836"/>
              <a:gd name="connsiteY25" fmla="*/ 1641475 h 6858000"/>
              <a:gd name="connsiteX26" fmla="*/ 1017587 w 9807836"/>
              <a:gd name="connsiteY26" fmla="*/ 1722437 h 6858000"/>
              <a:gd name="connsiteX27" fmla="*/ 1011237 w 9807836"/>
              <a:gd name="connsiteY27" fmla="*/ 1803400 h 6858000"/>
              <a:gd name="connsiteX28" fmla="*/ 1003300 w 9807836"/>
              <a:gd name="connsiteY28" fmla="*/ 1887537 h 6858000"/>
              <a:gd name="connsiteX29" fmla="*/ 992187 w 9807836"/>
              <a:gd name="connsiteY29" fmla="*/ 1971675 h 6858000"/>
              <a:gd name="connsiteX30" fmla="*/ 979487 w 9807836"/>
              <a:gd name="connsiteY30" fmla="*/ 2055812 h 6858000"/>
              <a:gd name="connsiteX31" fmla="*/ 969962 w 9807836"/>
              <a:gd name="connsiteY31" fmla="*/ 2139950 h 6858000"/>
              <a:gd name="connsiteX32" fmla="*/ 963612 w 9807836"/>
              <a:gd name="connsiteY32" fmla="*/ 2224087 h 6858000"/>
              <a:gd name="connsiteX33" fmla="*/ 958850 w 9807836"/>
              <a:gd name="connsiteY33" fmla="*/ 2305050 h 6858000"/>
              <a:gd name="connsiteX34" fmla="*/ 963612 w 9807836"/>
              <a:gd name="connsiteY34" fmla="*/ 2384425 h 6858000"/>
              <a:gd name="connsiteX35" fmla="*/ 973137 w 9807836"/>
              <a:gd name="connsiteY35" fmla="*/ 2462212 h 6858000"/>
              <a:gd name="connsiteX36" fmla="*/ 993775 w 9807836"/>
              <a:gd name="connsiteY36" fmla="*/ 2543175 h 6858000"/>
              <a:gd name="connsiteX37" fmla="*/ 1025525 w 9807836"/>
              <a:gd name="connsiteY37" fmla="*/ 2622550 h 6858000"/>
              <a:gd name="connsiteX38" fmla="*/ 1063625 w 9807836"/>
              <a:gd name="connsiteY38" fmla="*/ 2701925 h 6858000"/>
              <a:gd name="connsiteX39" fmla="*/ 1106487 w 9807836"/>
              <a:gd name="connsiteY39" fmla="*/ 2781300 h 6858000"/>
              <a:gd name="connsiteX40" fmla="*/ 1150937 w 9807836"/>
              <a:gd name="connsiteY40" fmla="*/ 2859087 h 6858000"/>
              <a:gd name="connsiteX41" fmla="*/ 1198562 w 9807836"/>
              <a:gd name="connsiteY41" fmla="*/ 2938462 h 6858000"/>
              <a:gd name="connsiteX42" fmla="*/ 1241425 w 9807836"/>
              <a:gd name="connsiteY42" fmla="*/ 3017837 h 6858000"/>
              <a:gd name="connsiteX43" fmla="*/ 1284288 w 9807836"/>
              <a:gd name="connsiteY43" fmla="*/ 3098800 h 6858000"/>
              <a:gd name="connsiteX44" fmla="*/ 1320800 w 9807836"/>
              <a:gd name="connsiteY44" fmla="*/ 3179762 h 6858000"/>
              <a:gd name="connsiteX45" fmla="*/ 1349375 w 9807836"/>
              <a:gd name="connsiteY45" fmla="*/ 3260725 h 6858000"/>
              <a:gd name="connsiteX46" fmla="*/ 1365250 w 9807836"/>
              <a:gd name="connsiteY46" fmla="*/ 3343275 h 6858000"/>
              <a:gd name="connsiteX47" fmla="*/ 1374775 w 9807836"/>
              <a:gd name="connsiteY47" fmla="*/ 3429000 h 6858000"/>
              <a:gd name="connsiteX48" fmla="*/ 1365250 w 9807836"/>
              <a:gd name="connsiteY48" fmla="*/ 3514725 h 6858000"/>
              <a:gd name="connsiteX49" fmla="*/ 1349375 w 9807836"/>
              <a:gd name="connsiteY49" fmla="*/ 3597275 h 6858000"/>
              <a:gd name="connsiteX50" fmla="*/ 1320800 w 9807836"/>
              <a:gd name="connsiteY50" fmla="*/ 3678237 h 6858000"/>
              <a:gd name="connsiteX51" fmla="*/ 1284288 w 9807836"/>
              <a:gd name="connsiteY51" fmla="*/ 3759200 h 6858000"/>
              <a:gd name="connsiteX52" fmla="*/ 1241425 w 9807836"/>
              <a:gd name="connsiteY52" fmla="*/ 3840162 h 6858000"/>
              <a:gd name="connsiteX53" fmla="*/ 1198562 w 9807836"/>
              <a:gd name="connsiteY53" fmla="*/ 3919537 h 6858000"/>
              <a:gd name="connsiteX54" fmla="*/ 1150937 w 9807836"/>
              <a:gd name="connsiteY54" fmla="*/ 3998912 h 6858000"/>
              <a:gd name="connsiteX55" fmla="*/ 1106487 w 9807836"/>
              <a:gd name="connsiteY55" fmla="*/ 4076700 h 6858000"/>
              <a:gd name="connsiteX56" fmla="*/ 1063625 w 9807836"/>
              <a:gd name="connsiteY56" fmla="*/ 4156075 h 6858000"/>
              <a:gd name="connsiteX57" fmla="*/ 1025525 w 9807836"/>
              <a:gd name="connsiteY57" fmla="*/ 4235450 h 6858000"/>
              <a:gd name="connsiteX58" fmla="*/ 993775 w 9807836"/>
              <a:gd name="connsiteY58" fmla="*/ 4314825 h 6858000"/>
              <a:gd name="connsiteX59" fmla="*/ 973137 w 9807836"/>
              <a:gd name="connsiteY59" fmla="*/ 4395787 h 6858000"/>
              <a:gd name="connsiteX60" fmla="*/ 963612 w 9807836"/>
              <a:gd name="connsiteY60" fmla="*/ 4473575 h 6858000"/>
              <a:gd name="connsiteX61" fmla="*/ 958850 w 9807836"/>
              <a:gd name="connsiteY61" fmla="*/ 4552950 h 6858000"/>
              <a:gd name="connsiteX62" fmla="*/ 963612 w 9807836"/>
              <a:gd name="connsiteY62" fmla="*/ 4633912 h 6858000"/>
              <a:gd name="connsiteX63" fmla="*/ 969962 w 9807836"/>
              <a:gd name="connsiteY63" fmla="*/ 4718050 h 6858000"/>
              <a:gd name="connsiteX64" fmla="*/ 979487 w 9807836"/>
              <a:gd name="connsiteY64" fmla="*/ 4802187 h 6858000"/>
              <a:gd name="connsiteX65" fmla="*/ 992187 w 9807836"/>
              <a:gd name="connsiteY65" fmla="*/ 4886325 h 6858000"/>
              <a:gd name="connsiteX66" fmla="*/ 1003300 w 9807836"/>
              <a:gd name="connsiteY66" fmla="*/ 4970462 h 6858000"/>
              <a:gd name="connsiteX67" fmla="*/ 1011237 w 9807836"/>
              <a:gd name="connsiteY67" fmla="*/ 5054600 h 6858000"/>
              <a:gd name="connsiteX68" fmla="*/ 1017587 w 9807836"/>
              <a:gd name="connsiteY68" fmla="*/ 5135562 h 6858000"/>
              <a:gd name="connsiteX69" fmla="*/ 1019175 w 9807836"/>
              <a:gd name="connsiteY69" fmla="*/ 5216525 h 6858000"/>
              <a:gd name="connsiteX70" fmla="*/ 1012825 w 9807836"/>
              <a:gd name="connsiteY70" fmla="*/ 5292725 h 6858000"/>
              <a:gd name="connsiteX71" fmla="*/ 998537 w 9807836"/>
              <a:gd name="connsiteY71" fmla="*/ 5370512 h 6858000"/>
              <a:gd name="connsiteX72" fmla="*/ 976312 w 9807836"/>
              <a:gd name="connsiteY72" fmla="*/ 5440362 h 6858000"/>
              <a:gd name="connsiteX73" fmla="*/ 939800 w 9807836"/>
              <a:gd name="connsiteY73" fmla="*/ 5511800 h 6858000"/>
              <a:gd name="connsiteX74" fmla="*/ 896937 w 9807836"/>
              <a:gd name="connsiteY74" fmla="*/ 5575300 h 6858000"/>
              <a:gd name="connsiteX75" fmla="*/ 844550 w 9807836"/>
              <a:gd name="connsiteY75" fmla="*/ 5634037 h 6858000"/>
              <a:gd name="connsiteX76" fmla="*/ 787400 w 9807836"/>
              <a:gd name="connsiteY76" fmla="*/ 5692775 h 6858000"/>
              <a:gd name="connsiteX77" fmla="*/ 725487 w 9807836"/>
              <a:gd name="connsiteY77" fmla="*/ 5746750 h 6858000"/>
              <a:gd name="connsiteX78" fmla="*/ 660400 w 9807836"/>
              <a:gd name="connsiteY78" fmla="*/ 5797550 h 6858000"/>
              <a:gd name="connsiteX79" fmla="*/ 592137 w 9807836"/>
              <a:gd name="connsiteY79" fmla="*/ 5849937 h 6858000"/>
              <a:gd name="connsiteX80" fmla="*/ 525462 w 9807836"/>
              <a:gd name="connsiteY80" fmla="*/ 5900737 h 6858000"/>
              <a:gd name="connsiteX81" fmla="*/ 458787 w 9807836"/>
              <a:gd name="connsiteY81" fmla="*/ 5951537 h 6858000"/>
              <a:gd name="connsiteX82" fmla="*/ 395287 w 9807836"/>
              <a:gd name="connsiteY82" fmla="*/ 6005512 h 6858000"/>
              <a:gd name="connsiteX83" fmla="*/ 334962 w 9807836"/>
              <a:gd name="connsiteY83" fmla="*/ 6059487 h 6858000"/>
              <a:gd name="connsiteX84" fmla="*/ 282575 w 9807836"/>
              <a:gd name="connsiteY84" fmla="*/ 6118225 h 6858000"/>
              <a:gd name="connsiteX85" fmla="*/ 234950 w 9807836"/>
              <a:gd name="connsiteY85" fmla="*/ 6180137 h 6858000"/>
              <a:gd name="connsiteX86" fmla="*/ 192087 w 9807836"/>
              <a:gd name="connsiteY86" fmla="*/ 6253162 h 6858000"/>
              <a:gd name="connsiteX87" fmla="*/ 155575 w 9807836"/>
              <a:gd name="connsiteY87" fmla="*/ 6332537 h 6858000"/>
              <a:gd name="connsiteX88" fmla="*/ 127000 w 9807836"/>
              <a:gd name="connsiteY88" fmla="*/ 6416675 h 6858000"/>
              <a:gd name="connsiteX89" fmla="*/ 100012 w 9807836"/>
              <a:gd name="connsiteY89" fmla="*/ 6503987 h 6858000"/>
              <a:gd name="connsiteX90" fmla="*/ 77787 w 9807836"/>
              <a:gd name="connsiteY90" fmla="*/ 6594475 h 6858000"/>
              <a:gd name="connsiteX91" fmla="*/ 52387 w 9807836"/>
              <a:gd name="connsiteY91" fmla="*/ 6683375 h 6858000"/>
              <a:gd name="connsiteX92" fmla="*/ 26987 w 9807836"/>
              <a:gd name="connsiteY92" fmla="*/ 6770687 h 6858000"/>
              <a:gd name="connsiteX93" fmla="*/ 0 w 9807836"/>
              <a:gd name="connsiteY93" fmla="*/ 6858000 h 6858000"/>
              <a:gd name="connsiteX94" fmla="*/ 9807836 w 9807836"/>
              <a:gd name="connsiteY94" fmla="*/ 6858000 h 6858000"/>
              <a:gd name="connsiteX95" fmla="*/ 9807836 w 9807836"/>
              <a:gd name="connsiteY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9807836" h="6858000">
                <a:moveTo>
                  <a:pt x="9807836" y="0"/>
                </a:moveTo>
                <a:lnTo>
                  <a:pt x="0" y="0"/>
                </a:lnTo>
                <a:lnTo>
                  <a:pt x="26987" y="87312"/>
                </a:lnTo>
                <a:lnTo>
                  <a:pt x="52387" y="174625"/>
                </a:lnTo>
                <a:lnTo>
                  <a:pt x="77787" y="263525"/>
                </a:lnTo>
                <a:lnTo>
                  <a:pt x="100012" y="354012"/>
                </a:lnTo>
                <a:lnTo>
                  <a:pt x="127000" y="441325"/>
                </a:lnTo>
                <a:lnTo>
                  <a:pt x="155575" y="525462"/>
                </a:lnTo>
                <a:lnTo>
                  <a:pt x="192087" y="604837"/>
                </a:lnTo>
                <a:lnTo>
                  <a:pt x="234950" y="677862"/>
                </a:lnTo>
                <a:lnTo>
                  <a:pt x="282575" y="739775"/>
                </a:lnTo>
                <a:lnTo>
                  <a:pt x="334962" y="798512"/>
                </a:lnTo>
                <a:lnTo>
                  <a:pt x="395287" y="852487"/>
                </a:lnTo>
                <a:lnTo>
                  <a:pt x="458787" y="906462"/>
                </a:lnTo>
                <a:lnTo>
                  <a:pt x="525462" y="957262"/>
                </a:lnTo>
                <a:lnTo>
                  <a:pt x="592137" y="1008062"/>
                </a:lnTo>
                <a:lnTo>
                  <a:pt x="660400" y="1060450"/>
                </a:lnTo>
                <a:lnTo>
                  <a:pt x="725487" y="1111250"/>
                </a:lnTo>
                <a:lnTo>
                  <a:pt x="787400" y="1165225"/>
                </a:lnTo>
                <a:lnTo>
                  <a:pt x="844550" y="1223962"/>
                </a:lnTo>
                <a:lnTo>
                  <a:pt x="896937" y="1282700"/>
                </a:lnTo>
                <a:lnTo>
                  <a:pt x="939800" y="1346200"/>
                </a:lnTo>
                <a:lnTo>
                  <a:pt x="976312" y="1417637"/>
                </a:lnTo>
                <a:lnTo>
                  <a:pt x="998537" y="1487487"/>
                </a:lnTo>
                <a:lnTo>
                  <a:pt x="1012825" y="1565275"/>
                </a:lnTo>
                <a:lnTo>
                  <a:pt x="1019175" y="1641475"/>
                </a:lnTo>
                <a:lnTo>
                  <a:pt x="1017587" y="1722437"/>
                </a:lnTo>
                <a:lnTo>
                  <a:pt x="1011237" y="1803400"/>
                </a:lnTo>
                <a:lnTo>
                  <a:pt x="1003300" y="1887537"/>
                </a:lnTo>
                <a:lnTo>
                  <a:pt x="992187" y="1971675"/>
                </a:lnTo>
                <a:lnTo>
                  <a:pt x="979487" y="2055812"/>
                </a:lnTo>
                <a:lnTo>
                  <a:pt x="969962" y="2139950"/>
                </a:lnTo>
                <a:lnTo>
                  <a:pt x="963612" y="2224087"/>
                </a:lnTo>
                <a:lnTo>
                  <a:pt x="958850" y="2305050"/>
                </a:lnTo>
                <a:lnTo>
                  <a:pt x="963612" y="2384425"/>
                </a:lnTo>
                <a:lnTo>
                  <a:pt x="973137" y="2462212"/>
                </a:lnTo>
                <a:lnTo>
                  <a:pt x="993775" y="2543175"/>
                </a:lnTo>
                <a:lnTo>
                  <a:pt x="1025525" y="2622550"/>
                </a:lnTo>
                <a:lnTo>
                  <a:pt x="1063625" y="2701925"/>
                </a:lnTo>
                <a:lnTo>
                  <a:pt x="1106487" y="2781300"/>
                </a:lnTo>
                <a:lnTo>
                  <a:pt x="1150937" y="2859087"/>
                </a:lnTo>
                <a:lnTo>
                  <a:pt x="1198562" y="2938462"/>
                </a:lnTo>
                <a:lnTo>
                  <a:pt x="1241425" y="3017837"/>
                </a:lnTo>
                <a:lnTo>
                  <a:pt x="1284288" y="3098800"/>
                </a:lnTo>
                <a:lnTo>
                  <a:pt x="1320800" y="3179762"/>
                </a:lnTo>
                <a:lnTo>
                  <a:pt x="1349375" y="3260725"/>
                </a:lnTo>
                <a:lnTo>
                  <a:pt x="1365250" y="3343275"/>
                </a:lnTo>
                <a:lnTo>
                  <a:pt x="1374775" y="3429000"/>
                </a:lnTo>
                <a:lnTo>
                  <a:pt x="1365250" y="3514725"/>
                </a:lnTo>
                <a:lnTo>
                  <a:pt x="1349375" y="3597275"/>
                </a:lnTo>
                <a:lnTo>
                  <a:pt x="1320800" y="3678237"/>
                </a:lnTo>
                <a:lnTo>
                  <a:pt x="1284288" y="3759200"/>
                </a:lnTo>
                <a:lnTo>
                  <a:pt x="1241425" y="3840162"/>
                </a:lnTo>
                <a:lnTo>
                  <a:pt x="1198562" y="3919537"/>
                </a:lnTo>
                <a:lnTo>
                  <a:pt x="1150937" y="3998912"/>
                </a:lnTo>
                <a:lnTo>
                  <a:pt x="1106487" y="4076700"/>
                </a:lnTo>
                <a:lnTo>
                  <a:pt x="1063625" y="4156075"/>
                </a:lnTo>
                <a:lnTo>
                  <a:pt x="1025525" y="4235450"/>
                </a:lnTo>
                <a:lnTo>
                  <a:pt x="993775" y="4314825"/>
                </a:lnTo>
                <a:lnTo>
                  <a:pt x="973137" y="4395787"/>
                </a:lnTo>
                <a:lnTo>
                  <a:pt x="963612" y="4473575"/>
                </a:lnTo>
                <a:lnTo>
                  <a:pt x="958850" y="4552950"/>
                </a:lnTo>
                <a:lnTo>
                  <a:pt x="963612" y="4633912"/>
                </a:lnTo>
                <a:lnTo>
                  <a:pt x="969962" y="4718050"/>
                </a:lnTo>
                <a:lnTo>
                  <a:pt x="979487" y="4802187"/>
                </a:lnTo>
                <a:lnTo>
                  <a:pt x="992187" y="4886325"/>
                </a:lnTo>
                <a:lnTo>
                  <a:pt x="1003300" y="4970462"/>
                </a:lnTo>
                <a:lnTo>
                  <a:pt x="1011237" y="5054600"/>
                </a:lnTo>
                <a:lnTo>
                  <a:pt x="1017587" y="5135562"/>
                </a:lnTo>
                <a:lnTo>
                  <a:pt x="1019175" y="5216525"/>
                </a:lnTo>
                <a:lnTo>
                  <a:pt x="1012825" y="5292725"/>
                </a:lnTo>
                <a:lnTo>
                  <a:pt x="998537" y="5370512"/>
                </a:lnTo>
                <a:lnTo>
                  <a:pt x="976312" y="5440362"/>
                </a:lnTo>
                <a:lnTo>
                  <a:pt x="939800" y="5511800"/>
                </a:lnTo>
                <a:lnTo>
                  <a:pt x="896937" y="5575300"/>
                </a:lnTo>
                <a:lnTo>
                  <a:pt x="844550" y="5634037"/>
                </a:lnTo>
                <a:lnTo>
                  <a:pt x="787400" y="5692775"/>
                </a:lnTo>
                <a:lnTo>
                  <a:pt x="725487" y="5746750"/>
                </a:lnTo>
                <a:lnTo>
                  <a:pt x="660400" y="5797550"/>
                </a:lnTo>
                <a:lnTo>
                  <a:pt x="592137" y="5849937"/>
                </a:lnTo>
                <a:lnTo>
                  <a:pt x="525462" y="5900737"/>
                </a:lnTo>
                <a:lnTo>
                  <a:pt x="458787" y="5951537"/>
                </a:lnTo>
                <a:lnTo>
                  <a:pt x="395287" y="6005512"/>
                </a:lnTo>
                <a:lnTo>
                  <a:pt x="334962" y="6059487"/>
                </a:lnTo>
                <a:lnTo>
                  <a:pt x="282575" y="6118225"/>
                </a:lnTo>
                <a:lnTo>
                  <a:pt x="234950" y="6180137"/>
                </a:lnTo>
                <a:lnTo>
                  <a:pt x="192087" y="6253162"/>
                </a:lnTo>
                <a:lnTo>
                  <a:pt x="155575" y="6332537"/>
                </a:lnTo>
                <a:lnTo>
                  <a:pt x="127000" y="6416675"/>
                </a:lnTo>
                <a:lnTo>
                  <a:pt x="100012" y="6503987"/>
                </a:lnTo>
                <a:lnTo>
                  <a:pt x="77787" y="6594475"/>
                </a:lnTo>
                <a:lnTo>
                  <a:pt x="52387" y="6683375"/>
                </a:lnTo>
                <a:lnTo>
                  <a:pt x="26987" y="6770687"/>
                </a:lnTo>
                <a:lnTo>
                  <a:pt x="0" y="6858000"/>
                </a:lnTo>
                <a:lnTo>
                  <a:pt x="9807836" y="6858000"/>
                </a:lnTo>
                <a:lnTo>
                  <a:pt x="9807836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AC71566-CD4C-EB4F-A5E3-7965C458C0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926" y="1231894"/>
            <a:ext cx="6020627" cy="4339177"/>
          </a:xfrm>
        </p:spPr>
        <p:txBody>
          <a:bodyPr>
            <a:normAutofit/>
          </a:bodyPr>
          <a:lstStyle/>
          <a:p>
            <a:pPr algn="l"/>
            <a:r>
              <a:rPr lang="en-US" sz="8100" dirty="0">
                <a:solidFill>
                  <a:srgbClr val="2A1A00"/>
                </a:solidFill>
              </a:rPr>
              <a:t>Visual Exercises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020A5CA-95F1-C149-B1E3-4F4906A0B0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6927" y="5660572"/>
            <a:ext cx="6020627" cy="785904"/>
          </a:xfrm>
        </p:spPr>
        <p:txBody>
          <a:bodyPr anchor="ctr">
            <a:normAutofit/>
          </a:bodyPr>
          <a:lstStyle/>
          <a:p>
            <a:pPr algn="l"/>
            <a:endParaRPr lang="nl-BE">
              <a:solidFill>
                <a:srgbClr val="F3F3F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363DD75-42D3-453C-A84D-D18B4215C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rgbClr val="2A1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3E72437-B7F3-44B1-866F-3DFABF22A9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52944" y="1433476"/>
            <a:ext cx="3995592" cy="3995592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22EB1645-997E-A14E-8875-D3BA282CCDF1}"/>
              </a:ext>
            </a:extLst>
          </p:cNvPr>
          <p:cNvSpPr txBox="1"/>
          <p:nvPr/>
        </p:nvSpPr>
        <p:spPr>
          <a:xfrm>
            <a:off x="3834581" y="13568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BE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F9EEF73E-8307-E045-BDB4-A6651648DF59}"/>
              </a:ext>
            </a:extLst>
          </p:cNvPr>
          <p:cNvSpPr txBox="1"/>
          <p:nvPr/>
        </p:nvSpPr>
        <p:spPr>
          <a:xfrm>
            <a:off x="13539019" y="112087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85868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9FD3EB26-3FD6-3B49-B3BC-B1B543863A11}"/>
              </a:ext>
            </a:extLst>
          </p:cNvPr>
          <p:cNvSpPr/>
          <p:nvPr/>
        </p:nvSpPr>
        <p:spPr>
          <a:xfrm>
            <a:off x="242888" y="242888"/>
            <a:ext cx="11701462" cy="635793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ACBEF6D-520E-A249-A943-38183C232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745" y="1640768"/>
            <a:ext cx="3948510" cy="336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6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0D707FC9-B2C6-724E-80C3-DA4BD5B56288}"/>
              </a:ext>
            </a:extLst>
          </p:cNvPr>
          <p:cNvSpPr/>
          <p:nvPr/>
        </p:nvSpPr>
        <p:spPr>
          <a:xfrm>
            <a:off x="257175" y="214313"/>
            <a:ext cx="11687175" cy="64293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3F314A-05FC-5541-B783-B54C7AA7F2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1" b="7713"/>
          <a:stretch/>
        </p:blipFill>
        <p:spPr>
          <a:xfrm>
            <a:off x="4543494" y="1497790"/>
            <a:ext cx="3086031" cy="310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23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hlinkClick r:id="rId2" action="ppaction://hlinksldjump"/>
            <a:extLst>
              <a:ext uri="{FF2B5EF4-FFF2-40B4-BE49-F238E27FC236}">
                <a16:creationId xmlns:a16="http://schemas.microsoft.com/office/drawing/2014/main" id="{608B5877-E4F0-7F46-87AB-10518D53D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1354" y="2106672"/>
            <a:ext cx="2859088" cy="2644656"/>
          </a:xfrm>
          <a:prstGeom prst="rect">
            <a:avLst/>
          </a:prstGeom>
        </p:spPr>
      </p:pic>
      <p:pic>
        <p:nvPicPr>
          <p:cNvPr id="5" name="Afbeelding 4">
            <a:hlinkClick r:id="rId4" action="ppaction://hlinksldjump"/>
            <a:extLst>
              <a:ext uri="{FF2B5EF4-FFF2-40B4-BE49-F238E27FC236}">
                <a16:creationId xmlns:a16="http://schemas.microsoft.com/office/drawing/2014/main" id="{B329923D-583C-0C4B-A1BA-C3D5029B5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889" y="2868554"/>
            <a:ext cx="2009689" cy="1858962"/>
          </a:xfrm>
          <a:prstGeom prst="rect">
            <a:avLst/>
          </a:prstGeom>
        </p:spPr>
      </p:pic>
      <p:pic>
        <p:nvPicPr>
          <p:cNvPr id="6" name="Afbeelding 5">
            <a:hlinkClick r:id="rId2" action="ppaction://hlinksldjump"/>
            <a:extLst>
              <a:ext uri="{FF2B5EF4-FFF2-40B4-BE49-F238E27FC236}">
                <a16:creationId xmlns:a16="http://schemas.microsoft.com/office/drawing/2014/main" id="{C5BBA73A-2B39-AD4C-B56C-6D2CE7C79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3788" y="3496965"/>
            <a:ext cx="1330325" cy="123055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4FAB565D-4265-4F4D-B9BF-E5113E682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478" y="2892366"/>
            <a:ext cx="2009689" cy="1858962"/>
          </a:xfrm>
          <a:prstGeom prst="rect">
            <a:avLst/>
          </a:prstGeom>
        </p:spPr>
      </p:pic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296D1E8D-A2AB-7E4F-80A5-B1E5EF13D91F}"/>
              </a:ext>
            </a:extLst>
          </p:cNvPr>
          <p:cNvCxnSpPr>
            <a:cxnSpLocks/>
          </p:cNvCxnSpPr>
          <p:nvPr/>
        </p:nvCxnSpPr>
        <p:spPr>
          <a:xfrm>
            <a:off x="3759061" y="1285876"/>
            <a:ext cx="0" cy="3857625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670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9FD3EB26-3FD6-3B49-B3BC-B1B543863A11}"/>
              </a:ext>
            </a:extLst>
          </p:cNvPr>
          <p:cNvSpPr/>
          <p:nvPr/>
        </p:nvSpPr>
        <p:spPr>
          <a:xfrm>
            <a:off x="242888" y="242888"/>
            <a:ext cx="11701462" cy="635793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ACBEF6D-520E-A249-A943-38183C232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745" y="1640768"/>
            <a:ext cx="3948510" cy="336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83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0D707FC9-B2C6-724E-80C3-DA4BD5B56288}"/>
              </a:ext>
            </a:extLst>
          </p:cNvPr>
          <p:cNvSpPr/>
          <p:nvPr/>
        </p:nvSpPr>
        <p:spPr>
          <a:xfrm>
            <a:off x="257175" y="214313"/>
            <a:ext cx="11687175" cy="64293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3F314A-05FC-5541-B783-B54C7AA7F2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1" b="7713"/>
          <a:stretch/>
        </p:blipFill>
        <p:spPr>
          <a:xfrm>
            <a:off x="4543494" y="1497790"/>
            <a:ext cx="3086031" cy="310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83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433E59E9-CBA6-B545-B508-070251C4A79C}"/>
              </a:ext>
            </a:extLst>
          </p:cNvPr>
          <p:cNvCxnSpPr>
            <a:cxnSpLocks/>
          </p:cNvCxnSpPr>
          <p:nvPr/>
        </p:nvCxnSpPr>
        <p:spPr>
          <a:xfrm>
            <a:off x="3759061" y="1285876"/>
            <a:ext cx="0" cy="3857625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5" name="Afbeelding 4">
            <a:extLst>
              <a:ext uri="{FF2B5EF4-FFF2-40B4-BE49-F238E27FC236}">
                <a16:creationId xmlns:a16="http://schemas.microsoft.com/office/drawing/2014/main" id="{C9FC8B5C-86C3-0643-964A-DE38F36C6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163" y="2267166"/>
            <a:ext cx="1509712" cy="1464421"/>
          </a:xfrm>
          <a:prstGeom prst="rect">
            <a:avLst/>
          </a:prstGeom>
        </p:spPr>
      </p:pic>
      <p:pic>
        <p:nvPicPr>
          <p:cNvPr id="6" name="Afbeelding 5">
            <a:hlinkClick r:id="rId3" action="ppaction://hlinksldjump"/>
            <a:extLst>
              <a:ext uri="{FF2B5EF4-FFF2-40B4-BE49-F238E27FC236}">
                <a16:creationId xmlns:a16="http://schemas.microsoft.com/office/drawing/2014/main" id="{CE5AA710-BF76-BB4E-BB9B-5450E9F9E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2324316"/>
            <a:ext cx="1509712" cy="1464421"/>
          </a:xfrm>
          <a:prstGeom prst="rect">
            <a:avLst/>
          </a:prstGeom>
        </p:spPr>
      </p:pic>
      <p:pic>
        <p:nvPicPr>
          <p:cNvPr id="7" name="Afbeelding 6">
            <a:hlinkClick r:id="rId4" action="ppaction://hlinksldjump"/>
            <a:extLst>
              <a:ext uri="{FF2B5EF4-FFF2-40B4-BE49-F238E27FC236}">
                <a16:creationId xmlns:a16="http://schemas.microsoft.com/office/drawing/2014/main" id="{D1987908-A784-7F40-AA7F-CFDE273E5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9412" y="1800225"/>
            <a:ext cx="2050011" cy="1988511"/>
          </a:xfrm>
          <a:prstGeom prst="rect">
            <a:avLst/>
          </a:prstGeom>
        </p:spPr>
      </p:pic>
      <p:pic>
        <p:nvPicPr>
          <p:cNvPr id="8" name="Afbeelding 7">
            <a:hlinkClick r:id="rId4" action="ppaction://hlinksldjump"/>
            <a:extLst>
              <a:ext uri="{FF2B5EF4-FFF2-40B4-BE49-F238E27FC236}">
                <a16:creationId xmlns:a16="http://schemas.microsoft.com/office/drawing/2014/main" id="{F1418031-4EED-DD48-9442-F1170D53A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4038" y="2569752"/>
            <a:ext cx="1197768" cy="116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27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9FD3EB26-3FD6-3B49-B3BC-B1B543863A11}"/>
              </a:ext>
            </a:extLst>
          </p:cNvPr>
          <p:cNvSpPr/>
          <p:nvPr/>
        </p:nvSpPr>
        <p:spPr>
          <a:xfrm>
            <a:off x="242888" y="242888"/>
            <a:ext cx="11701462" cy="635793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ACBEF6D-520E-A249-A943-38183C232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745" y="1640768"/>
            <a:ext cx="3948510" cy="336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9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0D707FC9-B2C6-724E-80C3-DA4BD5B56288}"/>
              </a:ext>
            </a:extLst>
          </p:cNvPr>
          <p:cNvSpPr/>
          <p:nvPr/>
        </p:nvSpPr>
        <p:spPr>
          <a:xfrm>
            <a:off x="257175" y="214313"/>
            <a:ext cx="11687175" cy="64293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3F314A-05FC-5541-B783-B54C7AA7F2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1" b="7713"/>
          <a:stretch/>
        </p:blipFill>
        <p:spPr>
          <a:xfrm>
            <a:off x="4543494" y="1497790"/>
            <a:ext cx="3086031" cy="310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41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02230B-D2F4-C546-A09B-212C0621D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Explanation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D4D4240-6AAA-0443-AEB2-3A3919338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The child has to make a choice. They should click on the image which is the same as the first item for the orange line.</a:t>
            </a:r>
          </a:p>
          <a:p>
            <a:r>
              <a:rPr lang="nl-BE" dirty="0"/>
              <a:t>Is it right? They automatically go to a new exercise.</a:t>
            </a:r>
          </a:p>
          <a:p>
            <a:r>
              <a:rPr lang="nl-BE" dirty="0"/>
              <a:t>Is it wrong? They go back to the old exercise</a:t>
            </a:r>
          </a:p>
        </p:txBody>
      </p:sp>
    </p:spTree>
    <p:extLst>
      <p:ext uri="{BB962C8B-B14F-4D97-AF65-F5344CB8AC3E}">
        <p14:creationId xmlns:p14="http://schemas.microsoft.com/office/powerpoint/2010/main" val="811736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6C37090A-D005-EB4B-9F46-C479C658F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038" y="2193925"/>
            <a:ext cx="2244725" cy="2076371"/>
          </a:xfrm>
          <a:prstGeom prst="rect">
            <a:avLst/>
          </a:prstGeom>
        </p:spPr>
      </p:pic>
      <p:pic>
        <p:nvPicPr>
          <p:cNvPr id="7" name="Afbeelding 6">
            <a:hlinkClick r:id="rId3" action="ppaction://hlinksldjump"/>
            <a:extLst>
              <a:ext uri="{FF2B5EF4-FFF2-40B4-BE49-F238E27FC236}">
                <a16:creationId xmlns:a16="http://schemas.microsoft.com/office/drawing/2014/main" id="{0F2279C7-CDF5-8E4C-A946-4781480AB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0274" y="2193924"/>
            <a:ext cx="2244725" cy="2076371"/>
          </a:xfrm>
          <a:prstGeom prst="rect">
            <a:avLst/>
          </a:prstGeom>
        </p:spPr>
      </p:pic>
      <p:pic>
        <p:nvPicPr>
          <p:cNvPr id="8" name="Afbeelding 7">
            <a:hlinkClick r:id="rId4" action="ppaction://hlinksldjump"/>
            <a:extLst>
              <a:ext uri="{FF2B5EF4-FFF2-40B4-BE49-F238E27FC236}">
                <a16:creationId xmlns:a16="http://schemas.microsoft.com/office/drawing/2014/main" id="{08250092-B659-1D49-8D42-83966FC982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5549" y="2193925"/>
            <a:ext cx="2244725" cy="2090675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3E27363D-D671-234F-A5D1-5148C6667A6F}"/>
              </a:ext>
            </a:extLst>
          </p:cNvPr>
          <p:cNvCxnSpPr>
            <a:cxnSpLocks/>
          </p:cNvCxnSpPr>
          <p:nvPr/>
        </p:nvCxnSpPr>
        <p:spPr>
          <a:xfrm>
            <a:off x="3230424" y="1785938"/>
            <a:ext cx="0" cy="3857625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2" name="Afbeelding 11">
            <a:hlinkClick r:id="rId4" action="ppaction://hlinksldjump"/>
            <a:extLst>
              <a:ext uri="{FF2B5EF4-FFF2-40B4-BE49-F238E27FC236}">
                <a16:creationId xmlns:a16="http://schemas.microsoft.com/office/drawing/2014/main" id="{237AFEAC-88E0-AD4D-A4C8-32F4CD6D5E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4849" y="2193924"/>
            <a:ext cx="2162767" cy="209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59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9FD3EB26-3FD6-3B49-B3BC-B1B543863A11}"/>
              </a:ext>
            </a:extLst>
          </p:cNvPr>
          <p:cNvSpPr/>
          <p:nvPr/>
        </p:nvSpPr>
        <p:spPr>
          <a:xfrm>
            <a:off x="242888" y="242888"/>
            <a:ext cx="11701462" cy="635793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ACBEF6D-520E-A249-A943-38183C232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745" y="1640768"/>
            <a:ext cx="3948510" cy="336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7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0D707FC9-B2C6-724E-80C3-DA4BD5B56288}"/>
              </a:ext>
            </a:extLst>
          </p:cNvPr>
          <p:cNvSpPr/>
          <p:nvPr/>
        </p:nvSpPr>
        <p:spPr>
          <a:xfrm>
            <a:off x="257175" y="214313"/>
            <a:ext cx="11687175" cy="64293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3F314A-05FC-5541-B783-B54C7AA7F2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1" b="7713"/>
          <a:stretch/>
        </p:blipFill>
        <p:spPr>
          <a:xfrm>
            <a:off x="4543494" y="1497790"/>
            <a:ext cx="3086031" cy="310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94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hlinkClick r:id="rId2" action="ppaction://hlinksldjump"/>
            <a:extLst>
              <a:ext uri="{FF2B5EF4-FFF2-40B4-BE49-F238E27FC236}">
                <a16:creationId xmlns:a16="http://schemas.microsoft.com/office/drawing/2014/main" id="{096D9E43-A1E8-5E4F-9A1D-77ECFF16F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136" y="2383663"/>
            <a:ext cx="2162767" cy="2090674"/>
          </a:xfrm>
          <a:prstGeom prst="rect">
            <a:avLst/>
          </a:prstGeom>
        </p:spPr>
      </p:pic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25A62789-9215-EE4F-9C66-B44CCA6B1769}"/>
              </a:ext>
            </a:extLst>
          </p:cNvPr>
          <p:cNvCxnSpPr>
            <a:cxnSpLocks/>
          </p:cNvCxnSpPr>
          <p:nvPr/>
        </p:nvCxnSpPr>
        <p:spPr>
          <a:xfrm>
            <a:off x="3230424" y="1785938"/>
            <a:ext cx="0" cy="3857625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6" name="Afbeelding 5">
            <a:hlinkClick r:id="rId4" action="ppaction://hlinksldjump"/>
            <a:extLst>
              <a:ext uri="{FF2B5EF4-FFF2-40B4-BE49-F238E27FC236}">
                <a16:creationId xmlns:a16="http://schemas.microsoft.com/office/drawing/2014/main" id="{94214AB6-9B3A-A24E-A980-1526959268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0274" y="2390814"/>
            <a:ext cx="2244725" cy="2076371"/>
          </a:xfrm>
          <a:prstGeom prst="rect">
            <a:avLst/>
          </a:prstGeom>
        </p:spPr>
      </p:pic>
      <p:pic>
        <p:nvPicPr>
          <p:cNvPr id="7" name="Afbeelding 6">
            <a:hlinkClick r:id="rId6" action="ppaction://hlinksldjump"/>
            <a:extLst>
              <a:ext uri="{FF2B5EF4-FFF2-40B4-BE49-F238E27FC236}">
                <a16:creationId xmlns:a16="http://schemas.microsoft.com/office/drawing/2014/main" id="{C76D21F0-7E78-6D48-A26C-83E178AAF1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7507" y="2376511"/>
            <a:ext cx="2162767" cy="2090674"/>
          </a:xfrm>
          <a:prstGeom prst="rect">
            <a:avLst/>
          </a:prstGeom>
        </p:spPr>
      </p:pic>
      <p:pic>
        <p:nvPicPr>
          <p:cNvPr id="8" name="Afbeelding 7">
            <a:hlinkClick r:id="rId4" action="ppaction://hlinksldjump"/>
            <a:extLst>
              <a:ext uri="{FF2B5EF4-FFF2-40B4-BE49-F238E27FC236}">
                <a16:creationId xmlns:a16="http://schemas.microsoft.com/office/drawing/2014/main" id="{52E3F0E9-3FBE-AD4F-9A25-180E84A22B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2782" y="2376510"/>
            <a:ext cx="2244725" cy="20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7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9FD3EB26-3FD6-3B49-B3BC-B1B543863A11}"/>
              </a:ext>
            </a:extLst>
          </p:cNvPr>
          <p:cNvSpPr/>
          <p:nvPr/>
        </p:nvSpPr>
        <p:spPr>
          <a:xfrm>
            <a:off x="242888" y="242888"/>
            <a:ext cx="11701462" cy="635793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ACBEF6D-520E-A249-A943-38183C232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745" y="1640768"/>
            <a:ext cx="3948510" cy="336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56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0D707FC9-B2C6-724E-80C3-DA4BD5B56288}"/>
              </a:ext>
            </a:extLst>
          </p:cNvPr>
          <p:cNvSpPr/>
          <p:nvPr/>
        </p:nvSpPr>
        <p:spPr>
          <a:xfrm>
            <a:off x="257175" y="214313"/>
            <a:ext cx="11687175" cy="64293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3F314A-05FC-5541-B783-B54C7AA7F2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1" b="7713"/>
          <a:stretch/>
        </p:blipFill>
        <p:spPr>
          <a:xfrm>
            <a:off x="4543494" y="1497790"/>
            <a:ext cx="3086031" cy="310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13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hlinkClick r:id="rId2" action="ppaction://hlinksldjump"/>
            <a:extLst>
              <a:ext uri="{FF2B5EF4-FFF2-40B4-BE49-F238E27FC236}">
                <a16:creationId xmlns:a16="http://schemas.microsoft.com/office/drawing/2014/main" id="{8E1F1737-3E60-874C-B388-73F895C91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136" y="1900238"/>
            <a:ext cx="2662862" cy="2574099"/>
          </a:xfrm>
          <a:prstGeom prst="rect">
            <a:avLst/>
          </a:prstGeom>
        </p:spPr>
      </p:pic>
      <p:pic>
        <p:nvPicPr>
          <p:cNvPr id="5" name="Afbeelding 4">
            <a:hlinkClick r:id="rId4" action="ppaction://hlinksldjump"/>
            <a:extLst>
              <a:ext uri="{FF2B5EF4-FFF2-40B4-BE49-F238E27FC236}">
                <a16:creationId xmlns:a16="http://schemas.microsoft.com/office/drawing/2014/main" id="{7F3E228F-37EA-B343-9052-5BD178652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6349" y="1814513"/>
            <a:ext cx="2662862" cy="2574099"/>
          </a:xfrm>
          <a:prstGeom prst="rect">
            <a:avLst/>
          </a:prstGeom>
        </p:spPr>
      </p:pic>
      <p:pic>
        <p:nvPicPr>
          <p:cNvPr id="6" name="Afbeelding 5">
            <a:hlinkClick r:id="rId5" action="ppaction://hlinksldjump"/>
            <a:extLst>
              <a:ext uri="{FF2B5EF4-FFF2-40B4-BE49-F238E27FC236}">
                <a16:creationId xmlns:a16="http://schemas.microsoft.com/office/drawing/2014/main" id="{8A3A0401-52A5-834B-BFB0-5B4C1CA2FB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580394"/>
            <a:ext cx="1959252" cy="1893943"/>
          </a:xfrm>
          <a:prstGeom prst="rect">
            <a:avLst/>
          </a:prstGeom>
        </p:spPr>
      </p:pic>
      <p:pic>
        <p:nvPicPr>
          <p:cNvPr id="7" name="Afbeelding 6">
            <a:hlinkClick r:id="rId5" action="ppaction://hlinksldjump"/>
            <a:extLst>
              <a:ext uri="{FF2B5EF4-FFF2-40B4-BE49-F238E27FC236}">
                <a16:creationId xmlns:a16="http://schemas.microsoft.com/office/drawing/2014/main" id="{95F0F6BF-B485-6C44-A259-A35C33520E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154" y="3583750"/>
            <a:ext cx="921297" cy="890587"/>
          </a:xfrm>
          <a:prstGeom prst="rect">
            <a:avLst/>
          </a:prstGeom>
        </p:spPr>
      </p:pic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758DB69F-DC33-A647-95EC-660718D30EC3}"/>
              </a:ext>
            </a:extLst>
          </p:cNvPr>
          <p:cNvCxnSpPr>
            <a:cxnSpLocks/>
          </p:cNvCxnSpPr>
          <p:nvPr/>
        </p:nvCxnSpPr>
        <p:spPr>
          <a:xfrm>
            <a:off x="3759061" y="1285876"/>
            <a:ext cx="0" cy="3857625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90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Badge">
  <a:themeElements>
    <a:clrScheme name="Roodoranj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Macintosh PowerPoint</Application>
  <PresentationFormat>Breedbeeld</PresentationFormat>
  <Paragraphs>6</Paragraphs>
  <Slides>17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2" baseType="lpstr">
      <vt:lpstr>Arial</vt:lpstr>
      <vt:lpstr>Calibri</vt:lpstr>
      <vt:lpstr>Gill Sans MT</vt:lpstr>
      <vt:lpstr>Impact</vt:lpstr>
      <vt:lpstr>Badge</vt:lpstr>
      <vt:lpstr>Visual Exercises</vt:lpstr>
      <vt:lpstr>Explanation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Excersise</dc:title>
  <dc:creator>Maxime Van Reeth</dc:creator>
  <cp:lastModifiedBy>Maxime Van Reeth</cp:lastModifiedBy>
  <cp:revision>3</cp:revision>
  <dcterms:created xsi:type="dcterms:W3CDTF">2020-05-07T18:21:46Z</dcterms:created>
  <dcterms:modified xsi:type="dcterms:W3CDTF">2020-05-12T18:43:48Z</dcterms:modified>
</cp:coreProperties>
</file>