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notesMasterIdLst>
    <p:notesMasterId r:id="rId19"/>
  </p:notesMasterIdLst>
  <p:sldIdLst>
    <p:sldId id="256" r:id="rId2"/>
    <p:sldId id="272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80560"/>
  </p:normalViewPr>
  <p:slideViewPr>
    <p:cSldViewPr snapToGrid="0" snapToObjects="1">
      <p:cViewPr varScale="1">
        <p:scale>
          <a:sx n="87" d="100"/>
          <a:sy n="87" d="100"/>
        </p:scale>
        <p:origin x="1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75DF3-0788-8148-8C2B-67A28ECBFF55}" type="datetimeFigureOut">
              <a:rPr lang="nl-BE" smtClean="0"/>
              <a:t>12/05/20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6521B-9E51-494A-A1A4-F06D1DEA34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01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521B-9E51-494A-A1A4-F06D1DEA341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120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DA51639-B2D6-4652-B8C3-1B4C224A7BAF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855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1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5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4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44961B7-6B89-48AB-966F-622E2788EECC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98840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20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27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8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6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CF131DD-A141-4471-BCF9-C6073EDD7E20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535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B334A90-EB03-42F3-8859-2C2B2724C058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1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452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4.tif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3.tiff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C71566-CD4C-EB4F-A5E3-7965C458C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6" y="1231894"/>
            <a:ext cx="6020627" cy="4339177"/>
          </a:xfrm>
        </p:spPr>
        <p:txBody>
          <a:bodyPr>
            <a:normAutofit/>
          </a:bodyPr>
          <a:lstStyle/>
          <a:p>
            <a:pPr algn="l"/>
            <a:r>
              <a:rPr lang="en-US" sz="8100" dirty="0">
                <a:solidFill>
                  <a:srgbClr val="2A1A00"/>
                </a:solidFill>
              </a:rPr>
              <a:t>Visual Exercises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20A5CA-95F1-C149-B1E3-4F4906A0B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927" y="5660572"/>
            <a:ext cx="6020627" cy="785904"/>
          </a:xfrm>
        </p:spPr>
        <p:txBody>
          <a:bodyPr anchor="ctr">
            <a:normAutofit/>
          </a:bodyPr>
          <a:lstStyle/>
          <a:p>
            <a:pPr algn="l"/>
            <a:endParaRPr lang="nl-BE">
              <a:solidFill>
                <a:srgbClr val="F3F3F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E72437-B7F3-44B1-866F-3DFABF22A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2EB1645-997E-A14E-8875-D3BA282CCDF1}"/>
              </a:ext>
            </a:extLst>
          </p:cNvPr>
          <p:cNvSpPr txBox="1"/>
          <p:nvPr/>
        </p:nvSpPr>
        <p:spPr>
          <a:xfrm>
            <a:off x="3834581" y="13568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9EEF73E-8307-E045-BDB4-A6651648DF59}"/>
              </a:ext>
            </a:extLst>
          </p:cNvPr>
          <p:cNvSpPr txBox="1"/>
          <p:nvPr/>
        </p:nvSpPr>
        <p:spPr>
          <a:xfrm>
            <a:off x="13539019" y="1120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8586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FD3EB26-3FD6-3B49-B3BC-B1B543863A11}"/>
              </a:ext>
            </a:extLst>
          </p:cNvPr>
          <p:cNvSpPr/>
          <p:nvPr/>
        </p:nvSpPr>
        <p:spPr>
          <a:xfrm>
            <a:off x="242888" y="242888"/>
            <a:ext cx="11701462" cy="6357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CBEF6D-520E-A249-A943-38183C23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D707FC9-B2C6-724E-80C3-DA4BD5B56288}"/>
              </a:ext>
            </a:extLst>
          </p:cNvPr>
          <p:cNvSpPr/>
          <p:nvPr/>
        </p:nvSpPr>
        <p:spPr>
          <a:xfrm>
            <a:off x="257175" y="214313"/>
            <a:ext cx="11687175" cy="6429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3F314A-05FC-5541-B783-B54C7AA7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 action="ppaction://hlinksldjump"/>
            <a:extLst>
              <a:ext uri="{FF2B5EF4-FFF2-40B4-BE49-F238E27FC236}">
                <a16:creationId xmlns:a16="http://schemas.microsoft.com/office/drawing/2014/main" id="{608B5877-E4F0-7F46-87AB-10518D53D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354" y="2106672"/>
            <a:ext cx="2859088" cy="2644656"/>
          </a:xfrm>
          <a:prstGeom prst="rect">
            <a:avLst/>
          </a:prstGeom>
        </p:spPr>
      </p:pic>
      <p:pic>
        <p:nvPicPr>
          <p:cNvPr id="5" name="Afbeelding 4">
            <a:hlinkClick r:id="rId4" action="ppaction://hlinksldjump"/>
            <a:extLst>
              <a:ext uri="{FF2B5EF4-FFF2-40B4-BE49-F238E27FC236}">
                <a16:creationId xmlns:a16="http://schemas.microsoft.com/office/drawing/2014/main" id="{B329923D-583C-0C4B-A1BA-C3D5029B5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89" y="2868554"/>
            <a:ext cx="2009689" cy="1858962"/>
          </a:xfrm>
          <a:prstGeom prst="rect">
            <a:avLst/>
          </a:prstGeom>
        </p:spPr>
      </p:pic>
      <p:pic>
        <p:nvPicPr>
          <p:cNvPr id="6" name="Afbeelding 5">
            <a:hlinkClick r:id="rId2" action="ppaction://hlinksldjump"/>
            <a:extLst>
              <a:ext uri="{FF2B5EF4-FFF2-40B4-BE49-F238E27FC236}">
                <a16:creationId xmlns:a16="http://schemas.microsoft.com/office/drawing/2014/main" id="{C5BBA73A-2B39-AD4C-B56C-6D2CE7C7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88" y="3496965"/>
            <a:ext cx="1330325" cy="12305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FAB565D-4265-4F4D-B9BF-E5113E682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78" y="2892366"/>
            <a:ext cx="2009689" cy="1858962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6D1E8D-A2AB-7E4F-80A5-B1E5EF13D91F}"/>
              </a:ext>
            </a:extLst>
          </p:cNvPr>
          <p:cNvCxnSpPr>
            <a:cxnSpLocks/>
          </p:cNvCxnSpPr>
          <p:nvPr/>
        </p:nvCxnSpPr>
        <p:spPr>
          <a:xfrm>
            <a:off x="3759061" y="1285876"/>
            <a:ext cx="0" cy="385762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7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FD3EB26-3FD6-3B49-B3BC-B1B543863A11}"/>
              </a:ext>
            </a:extLst>
          </p:cNvPr>
          <p:cNvSpPr/>
          <p:nvPr/>
        </p:nvSpPr>
        <p:spPr>
          <a:xfrm>
            <a:off x="242888" y="242888"/>
            <a:ext cx="11701462" cy="6357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CBEF6D-520E-A249-A943-38183C23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D707FC9-B2C6-724E-80C3-DA4BD5B56288}"/>
              </a:ext>
            </a:extLst>
          </p:cNvPr>
          <p:cNvSpPr/>
          <p:nvPr/>
        </p:nvSpPr>
        <p:spPr>
          <a:xfrm>
            <a:off x="257175" y="214313"/>
            <a:ext cx="11687175" cy="6429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3F314A-05FC-5541-B783-B54C7AA7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33E59E9-CBA6-B545-B508-070251C4A79C}"/>
              </a:ext>
            </a:extLst>
          </p:cNvPr>
          <p:cNvCxnSpPr>
            <a:cxnSpLocks/>
          </p:cNvCxnSpPr>
          <p:nvPr/>
        </p:nvCxnSpPr>
        <p:spPr>
          <a:xfrm>
            <a:off x="3759061" y="1285876"/>
            <a:ext cx="0" cy="385762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FC8B5C-86C3-0643-964A-DE38F36C6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3" y="2267166"/>
            <a:ext cx="1509712" cy="1464421"/>
          </a:xfrm>
          <a:prstGeom prst="rect">
            <a:avLst/>
          </a:prstGeom>
        </p:spPr>
      </p:pic>
      <p:pic>
        <p:nvPicPr>
          <p:cNvPr id="6" name="Afbeelding 5">
            <a:hlinkClick r:id="rId3" action="ppaction://hlinksldjump"/>
            <a:extLst>
              <a:ext uri="{FF2B5EF4-FFF2-40B4-BE49-F238E27FC236}">
                <a16:creationId xmlns:a16="http://schemas.microsoft.com/office/drawing/2014/main" id="{CE5AA710-BF76-BB4E-BB9B-5450E9F9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324316"/>
            <a:ext cx="1509712" cy="1464421"/>
          </a:xfrm>
          <a:prstGeom prst="rect">
            <a:avLst/>
          </a:prstGeom>
        </p:spPr>
      </p:pic>
      <p:pic>
        <p:nvPicPr>
          <p:cNvPr id="7" name="Afbeelding 6">
            <a:hlinkClick r:id="rId4" action="ppaction://hlinksldjump"/>
            <a:extLst>
              <a:ext uri="{FF2B5EF4-FFF2-40B4-BE49-F238E27FC236}">
                <a16:creationId xmlns:a16="http://schemas.microsoft.com/office/drawing/2014/main" id="{D1987908-A784-7F40-AA7F-CFDE273E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412" y="1800225"/>
            <a:ext cx="2050011" cy="1988511"/>
          </a:xfrm>
          <a:prstGeom prst="rect">
            <a:avLst/>
          </a:prstGeom>
        </p:spPr>
      </p:pic>
      <p:pic>
        <p:nvPicPr>
          <p:cNvPr id="8" name="Afbeelding 7">
            <a:hlinkClick r:id="rId4" action="ppaction://hlinksldjump"/>
            <a:extLst>
              <a:ext uri="{FF2B5EF4-FFF2-40B4-BE49-F238E27FC236}">
                <a16:creationId xmlns:a16="http://schemas.microsoft.com/office/drawing/2014/main" id="{F1418031-4EED-DD48-9442-F1170D53A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038" y="2569752"/>
            <a:ext cx="1197768" cy="11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FD3EB26-3FD6-3B49-B3BC-B1B543863A11}"/>
              </a:ext>
            </a:extLst>
          </p:cNvPr>
          <p:cNvSpPr/>
          <p:nvPr/>
        </p:nvSpPr>
        <p:spPr>
          <a:xfrm>
            <a:off x="242888" y="242888"/>
            <a:ext cx="11701462" cy="6357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CBEF6D-520E-A249-A943-38183C23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D707FC9-B2C6-724E-80C3-DA4BD5B56288}"/>
              </a:ext>
            </a:extLst>
          </p:cNvPr>
          <p:cNvSpPr/>
          <p:nvPr/>
        </p:nvSpPr>
        <p:spPr>
          <a:xfrm>
            <a:off x="257175" y="214313"/>
            <a:ext cx="11687175" cy="6429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3F314A-05FC-5541-B783-B54C7AA7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2230B-D2F4-C546-A09B-212C0621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Explanation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4D4240-6AAA-0443-AEB2-3A3919338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child has to make a choice. They should click on the image which is the same as the first item for the orange line.</a:t>
            </a:r>
          </a:p>
          <a:p>
            <a:r>
              <a:rPr lang="nl-BE" dirty="0"/>
              <a:t>Is it right? They automatically go to a new exercise.</a:t>
            </a:r>
          </a:p>
          <a:p>
            <a:r>
              <a:rPr lang="nl-BE" dirty="0"/>
              <a:t>Is it wrong? They go back to the old exercise</a:t>
            </a:r>
          </a:p>
        </p:txBody>
      </p:sp>
    </p:spTree>
    <p:extLst>
      <p:ext uri="{BB962C8B-B14F-4D97-AF65-F5344CB8AC3E}">
        <p14:creationId xmlns:p14="http://schemas.microsoft.com/office/powerpoint/2010/main" val="81173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C37090A-D005-EB4B-9F46-C479C658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8" y="2193925"/>
            <a:ext cx="2244725" cy="2076371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0F2279C7-CDF5-8E4C-A946-4781480AB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74" y="2193924"/>
            <a:ext cx="2244725" cy="2076371"/>
          </a:xfrm>
          <a:prstGeom prst="rect">
            <a:avLst/>
          </a:prstGeom>
        </p:spPr>
      </p:pic>
      <p:pic>
        <p:nvPicPr>
          <p:cNvPr id="8" name="Afbeelding 7">
            <a:hlinkClick r:id="rId4" action="ppaction://hlinksldjump"/>
            <a:extLst>
              <a:ext uri="{FF2B5EF4-FFF2-40B4-BE49-F238E27FC236}">
                <a16:creationId xmlns:a16="http://schemas.microsoft.com/office/drawing/2014/main" id="{08250092-B659-1D49-8D42-83966FC98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49" y="2193925"/>
            <a:ext cx="2244725" cy="2090675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E27363D-D671-234F-A5D1-5148C6667A6F}"/>
              </a:ext>
            </a:extLst>
          </p:cNvPr>
          <p:cNvCxnSpPr>
            <a:cxnSpLocks/>
          </p:cNvCxnSpPr>
          <p:nvPr/>
        </p:nvCxnSpPr>
        <p:spPr>
          <a:xfrm>
            <a:off x="3230424" y="1785938"/>
            <a:ext cx="0" cy="385762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Afbeelding 11">
            <a:hlinkClick r:id="rId4" action="ppaction://hlinksldjump"/>
            <a:extLst>
              <a:ext uri="{FF2B5EF4-FFF2-40B4-BE49-F238E27FC236}">
                <a16:creationId xmlns:a16="http://schemas.microsoft.com/office/drawing/2014/main" id="{237AFEAC-88E0-AD4D-A4C8-32F4CD6D5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849" y="2193924"/>
            <a:ext cx="2162767" cy="20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FD3EB26-3FD6-3B49-B3BC-B1B543863A11}"/>
              </a:ext>
            </a:extLst>
          </p:cNvPr>
          <p:cNvSpPr/>
          <p:nvPr/>
        </p:nvSpPr>
        <p:spPr>
          <a:xfrm>
            <a:off x="242888" y="242888"/>
            <a:ext cx="11701462" cy="6357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CBEF6D-520E-A249-A943-38183C23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D707FC9-B2C6-724E-80C3-DA4BD5B56288}"/>
              </a:ext>
            </a:extLst>
          </p:cNvPr>
          <p:cNvSpPr/>
          <p:nvPr/>
        </p:nvSpPr>
        <p:spPr>
          <a:xfrm>
            <a:off x="257175" y="214313"/>
            <a:ext cx="11687175" cy="6429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3F314A-05FC-5541-B783-B54C7AA7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 action="ppaction://hlinksldjump"/>
            <a:extLst>
              <a:ext uri="{FF2B5EF4-FFF2-40B4-BE49-F238E27FC236}">
                <a16:creationId xmlns:a16="http://schemas.microsoft.com/office/drawing/2014/main" id="{096D9E43-A1E8-5E4F-9A1D-77ECFF16F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36" y="2383663"/>
            <a:ext cx="2162767" cy="2090674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25A62789-9215-EE4F-9C66-B44CCA6B1769}"/>
              </a:ext>
            </a:extLst>
          </p:cNvPr>
          <p:cNvCxnSpPr>
            <a:cxnSpLocks/>
          </p:cNvCxnSpPr>
          <p:nvPr/>
        </p:nvCxnSpPr>
        <p:spPr>
          <a:xfrm>
            <a:off x="3230424" y="1785938"/>
            <a:ext cx="0" cy="385762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Afbeelding 5">
            <a:hlinkClick r:id="rId4" action="ppaction://hlinksldjump"/>
            <a:extLst>
              <a:ext uri="{FF2B5EF4-FFF2-40B4-BE49-F238E27FC236}">
                <a16:creationId xmlns:a16="http://schemas.microsoft.com/office/drawing/2014/main" id="{94214AB6-9B3A-A24E-A980-152695926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274" y="2390814"/>
            <a:ext cx="2244725" cy="2076371"/>
          </a:xfrm>
          <a:prstGeom prst="rect">
            <a:avLst/>
          </a:prstGeom>
        </p:spPr>
      </p:pic>
      <p:pic>
        <p:nvPicPr>
          <p:cNvPr id="7" name="Afbeelding 6">
            <a:hlinkClick r:id="rId6" action="ppaction://hlinksldjump"/>
            <a:extLst>
              <a:ext uri="{FF2B5EF4-FFF2-40B4-BE49-F238E27FC236}">
                <a16:creationId xmlns:a16="http://schemas.microsoft.com/office/drawing/2014/main" id="{C76D21F0-7E78-6D48-A26C-83E178AAF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07" y="2376511"/>
            <a:ext cx="2162767" cy="2090674"/>
          </a:xfrm>
          <a:prstGeom prst="rect">
            <a:avLst/>
          </a:prstGeom>
        </p:spPr>
      </p:pic>
      <p:pic>
        <p:nvPicPr>
          <p:cNvPr id="8" name="Afbeelding 7">
            <a:hlinkClick r:id="rId4" action="ppaction://hlinksldjump"/>
            <a:extLst>
              <a:ext uri="{FF2B5EF4-FFF2-40B4-BE49-F238E27FC236}">
                <a16:creationId xmlns:a16="http://schemas.microsoft.com/office/drawing/2014/main" id="{52E3F0E9-3FBE-AD4F-9A25-180E84A22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782" y="2376510"/>
            <a:ext cx="2244725" cy="20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FD3EB26-3FD6-3B49-B3BC-B1B543863A11}"/>
              </a:ext>
            </a:extLst>
          </p:cNvPr>
          <p:cNvSpPr/>
          <p:nvPr/>
        </p:nvSpPr>
        <p:spPr>
          <a:xfrm>
            <a:off x="242888" y="242888"/>
            <a:ext cx="11701462" cy="6357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CBEF6D-520E-A249-A943-38183C23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D707FC9-B2C6-724E-80C3-DA4BD5B56288}"/>
              </a:ext>
            </a:extLst>
          </p:cNvPr>
          <p:cNvSpPr/>
          <p:nvPr/>
        </p:nvSpPr>
        <p:spPr>
          <a:xfrm>
            <a:off x="257175" y="214313"/>
            <a:ext cx="11687175" cy="6429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3F314A-05FC-5541-B783-B54C7AA7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 action="ppaction://hlinksldjump"/>
            <a:extLst>
              <a:ext uri="{FF2B5EF4-FFF2-40B4-BE49-F238E27FC236}">
                <a16:creationId xmlns:a16="http://schemas.microsoft.com/office/drawing/2014/main" id="{8E1F1737-3E60-874C-B388-73F895C9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36" y="1900238"/>
            <a:ext cx="2662862" cy="2574099"/>
          </a:xfrm>
          <a:prstGeom prst="rect">
            <a:avLst/>
          </a:prstGeom>
        </p:spPr>
      </p:pic>
      <p:pic>
        <p:nvPicPr>
          <p:cNvPr id="5" name="Afbeelding 4">
            <a:hlinkClick r:id="rId4" action="ppaction://hlinksldjump"/>
            <a:extLst>
              <a:ext uri="{FF2B5EF4-FFF2-40B4-BE49-F238E27FC236}">
                <a16:creationId xmlns:a16="http://schemas.microsoft.com/office/drawing/2014/main" id="{7F3E228F-37EA-B343-9052-5BD17865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349" y="1814513"/>
            <a:ext cx="2662862" cy="2574099"/>
          </a:xfrm>
          <a:prstGeom prst="rect">
            <a:avLst/>
          </a:prstGeom>
        </p:spPr>
      </p:pic>
      <p:pic>
        <p:nvPicPr>
          <p:cNvPr id="6" name="Afbeelding 5">
            <a:hlinkClick r:id="rId5" action="ppaction://hlinksldjump"/>
            <a:extLst>
              <a:ext uri="{FF2B5EF4-FFF2-40B4-BE49-F238E27FC236}">
                <a16:creationId xmlns:a16="http://schemas.microsoft.com/office/drawing/2014/main" id="{8A3A0401-52A5-834B-BFB0-5B4C1CA2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80394"/>
            <a:ext cx="1959252" cy="1893943"/>
          </a:xfrm>
          <a:prstGeom prst="rect">
            <a:avLst/>
          </a:prstGeom>
        </p:spPr>
      </p:pic>
      <p:pic>
        <p:nvPicPr>
          <p:cNvPr id="7" name="Afbeelding 6">
            <a:hlinkClick r:id="rId5" action="ppaction://hlinksldjump"/>
            <a:extLst>
              <a:ext uri="{FF2B5EF4-FFF2-40B4-BE49-F238E27FC236}">
                <a16:creationId xmlns:a16="http://schemas.microsoft.com/office/drawing/2014/main" id="{95F0F6BF-B485-6C44-A259-A35C3352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154" y="3583750"/>
            <a:ext cx="921297" cy="890587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58DB69F-DC33-A647-95EC-660718D30EC3}"/>
              </a:ext>
            </a:extLst>
          </p:cNvPr>
          <p:cNvCxnSpPr>
            <a:cxnSpLocks/>
          </p:cNvCxnSpPr>
          <p:nvPr/>
        </p:nvCxnSpPr>
        <p:spPr>
          <a:xfrm>
            <a:off x="3759061" y="1285876"/>
            <a:ext cx="0" cy="385762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adge">
  <a:themeElements>
    <a:clrScheme name="Roodoran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Macintosh PowerPoint</Application>
  <PresentationFormat>Breedbeeld</PresentationFormat>
  <Paragraphs>6</Paragraphs>
  <Slides>17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Impact</vt:lpstr>
      <vt:lpstr>Badge</vt:lpstr>
      <vt:lpstr>Visual Exercises</vt:lpstr>
      <vt:lpstr>Explanation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Excersise</dc:title>
  <dc:creator>Maxime Van Reeth</dc:creator>
  <cp:lastModifiedBy>Maxime Van Reeth</cp:lastModifiedBy>
  <cp:revision>3</cp:revision>
  <dcterms:created xsi:type="dcterms:W3CDTF">2020-05-07T18:21:46Z</dcterms:created>
  <dcterms:modified xsi:type="dcterms:W3CDTF">2020-05-12T18:43:48Z</dcterms:modified>
</cp:coreProperties>
</file>