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4" r:id="rId1"/>
  </p:sldMasterIdLst>
  <p:sldIdLst>
    <p:sldId id="256" r:id="rId2"/>
    <p:sldId id="257" r:id="rId3"/>
    <p:sldId id="264" r:id="rId4"/>
    <p:sldId id="269" r:id="rId5"/>
    <p:sldId id="268" r:id="rId6"/>
    <p:sldId id="265" r:id="rId7"/>
    <p:sldId id="270" r:id="rId8"/>
    <p:sldId id="267" r:id="rId9"/>
    <p:sldId id="258" r:id="rId10"/>
    <p:sldId id="259" r:id="rId11"/>
    <p:sldId id="272" r:id="rId12"/>
    <p:sldId id="261" r:id="rId13"/>
    <p:sldId id="27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29"/>
  </p:normalViewPr>
  <p:slideViewPr>
    <p:cSldViewPr snapToGrid="0" snapToObjects="1">
      <p:cViewPr varScale="1">
        <p:scale>
          <a:sx n="110" d="100"/>
          <a:sy n="11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608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6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8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2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44961B7-6B89-48AB-966F-622E2788EECC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59476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9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22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0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CF131DD-A141-4471-BCF9-C6073EDD7E20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718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B334A90-EB03-42F3-8859-2C2B2724C058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4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764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slide" Target="slide14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F33E7C-7932-DB48-B2E1-B709EAC13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490143" cy="4339177"/>
          </a:xfrm>
        </p:spPr>
        <p:txBody>
          <a:bodyPr>
            <a:normAutofit/>
          </a:bodyPr>
          <a:lstStyle/>
          <a:p>
            <a:pPr algn="l"/>
            <a:r>
              <a:rPr lang="nl-BE" sz="8100">
                <a:solidFill>
                  <a:srgbClr val="2A1A00"/>
                </a:solidFill>
              </a:rPr>
              <a:t>Math exercises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67F089-C02D-BA41-8787-FF8C55827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927" y="5660572"/>
            <a:ext cx="6020627" cy="785904"/>
          </a:xfrm>
        </p:spPr>
        <p:txBody>
          <a:bodyPr anchor="ctr">
            <a:normAutofit/>
          </a:bodyPr>
          <a:lstStyle/>
          <a:p>
            <a:pPr algn="l"/>
            <a:endParaRPr lang="nl-BE">
              <a:solidFill>
                <a:srgbClr val="F3F3F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8793B5-DC72-4A6C-B133-69A3C14B5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9894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9099EFD-7C25-CD48-93A6-B710F8FA3F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8EECF6-1862-F946-89B8-7E592CFD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063750"/>
            <a:ext cx="32512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6BB8785-FC15-0641-A8BD-B55A98F015DF}"/>
              </a:ext>
            </a:extLst>
          </p:cNvPr>
          <p:cNvSpPr txBox="1"/>
          <p:nvPr/>
        </p:nvSpPr>
        <p:spPr>
          <a:xfrm>
            <a:off x="1800226" y="2413337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/>
              <a:t>6</a:t>
            </a:r>
            <a:endParaRPr lang="nl-BE" sz="6000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00CE1B7-291F-7543-BC99-A40E8DECB594}"/>
              </a:ext>
            </a:extLst>
          </p:cNvPr>
          <p:cNvCxnSpPr/>
          <p:nvPr/>
        </p:nvCxnSpPr>
        <p:spPr>
          <a:xfrm>
            <a:off x="2854712" y="1962615"/>
            <a:ext cx="0" cy="253132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Afbeelding 3">
            <a:hlinkClick r:id="rId2" action="ppaction://hlinksldjump"/>
            <a:extLst>
              <a:ext uri="{FF2B5EF4-FFF2-40B4-BE49-F238E27FC236}">
                <a16:creationId xmlns:a16="http://schemas.microsoft.com/office/drawing/2014/main" id="{BFF78E43-B6FF-FC41-AF09-B4508078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63" y="3859887"/>
            <a:ext cx="2533647" cy="1993898"/>
          </a:xfrm>
          <a:prstGeom prst="rect">
            <a:avLst/>
          </a:prstGeom>
        </p:spPr>
      </p:pic>
      <p:pic>
        <p:nvPicPr>
          <p:cNvPr id="5" name="Afbeelding 4">
            <a:hlinkClick r:id="rId2" action="ppaction://hlinksldjump"/>
            <a:extLst>
              <a:ext uri="{FF2B5EF4-FFF2-40B4-BE49-F238E27FC236}">
                <a16:creationId xmlns:a16="http://schemas.microsoft.com/office/drawing/2014/main" id="{3A17057D-B084-2844-80EC-D833067C3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1" b="11724"/>
          <a:stretch/>
        </p:blipFill>
        <p:spPr>
          <a:xfrm>
            <a:off x="8312151" y="754800"/>
            <a:ext cx="2774945" cy="2012916"/>
          </a:xfrm>
          <a:prstGeom prst="rect">
            <a:avLst/>
          </a:prstGeom>
        </p:spPr>
      </p:pic>
      <p:pic>
        <p:nvPicPr>
          <p:cNvPr id="7" name="Afbeelding 6">
            <a:hlinkClick r:id="rId5" action="ppaction://hlinksldjump"/>
            <a:extLst>
              <a:ext uri="{FF2B5EF4-FFF2-40B4-BE49-F238E27FC236}">
                <a16:creationId xmlns:a16="http://schemas.microsoft.com/office/drawing/2014/main" id="{37CDB546-3E6B-4746-8162-586424F92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507" y="1196301"/>
            <a:ext cx="2507676" cy="18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9894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9099EFD-7C25-CD48-93A6-B710F8FA3F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8EECF6-1862-F946-89B8-7E592CFD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063750"/>
            <a:ext cx="32512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5894F-2B3C-AB4C-BE99-45E75592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information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C7E5C-CCF2-6F47-9CEF-B8ED5B261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child has to make a choice. They should click on the image which is the same as the first item for the orange line. They need to link the right numarel with a picture.</a:t>
            </a:r>
          </a:p>
          <a:p>
            <a:r>
              <a:rPr lang="nl-BE" dirty="0"/>
              <a:t>Is it right? They automatically go to a new exercise.</a:t>
            </a:r>
          </a:p>
          <a:p>
            <a:r>
              <a:rPr lang="nl-BE" dirty="0"/>
              <a:t>Is it wrong? They go back to the old exercise</a:t>
            </a:r>
          </a:p>
        </p:txBody>
      </p:sp>
    </p:spTree>
    <p:extLst>
      <p:ext uri="{BB962C8B-B14F-4D97-AF65-F5344CB8AC3E}">
        <p14:creationId xmlns:p14="http://schemas.microsoft.com/office/powerpoint/2010/main" val="139074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7723F59-4981-CC42-9C48-6684AA2C61C6}"/>
              </a:ext>
            </a:extLst>
          </p:cNvPr>
          <p:cNvCxnSpPr/>
          <p:nvPr/>
        </p:nvCxnSpPr>
        <p:spPr>
          <a:xfrm>
            <a:off x="2854712" y="1962615"/>
            <a:ext cx="0" cy="253132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758C1D-500E-5D42-8415-861A3D82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09" y="2204294"/>
            <a:ext cx="1482547" cy="2089913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BDA9FF2E-BAB2-3742-AC92-80414781076B}"/>
              </a:ext>
            </a:extLst>
          </p:cNvPr>
          <p:cNvSpPr/>
          <p:nvPr/>
        </p:nvSpPr>
        <p:spPr>
          <a:xfrm>
            <a:off x="4386616" y="2309855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B597A69-E2E5-5E47-84F4-D36963491BD7}"/>
              </a:ext>
            </a:extLst>
          </p:cNvPr>
          <p:cNvSpPr/>
          <p:nvPr/>
        </p:nvSpPr>
        <p:spPr>
          <a:xfrm>
            <a:off x="4618298" y="4684594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47BFFC0-E250-614D-BAC7-D516C2212BC0}"/>
              </a:ext>
            </a:extLst>
          </p:cNvPr>
          <p:cNvSpPr/>
          <p:nvPr/>
        </p:nvSpPr>
        <p:spPr>
          <a:xfrm>
            <a:off x="5326283" y="4684594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0DD7FD7E-F769-C541-8336-CF2329E72888}"/>
              </a:ext>
            </a:extLst>
          </p:cNvPr>
          <p:cNvSpPr/>
          <p:nvPr/>
        </p:nvSpPr>
        <p:spPr>
          <a:xfrm>
            <a:off x="6034268" y="4684594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9EDC0819-2F14-6A4C-B2B8-F3CD8634CF71}"/>
              </a:ext>
            </a:extLst>
          </p:cNvPr>
          <p:cNvSpPr/>
          <p:nvPr/>
        </p:nvSpPr>
        <p:spPr>
          <a:xfrm>
            <a:off x="7897792" y="2971093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8CE4F37-2474-6247-B009-B2048C66DBF1}"/>
              </a:ext>
            </a:extLst>
          </p:cNvPr>
          <p:cNvSpPr/>
          <p:nvPr/>
        </p:nvSpPr>
        <p:spPr>
          <a:xfrm>
            <a:off x="7212956" y="2971093"/>
            <a:ext cx="486137" cy="5143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hlinkClick r:id="rId3" action="ppaction://hlinksldjump"/>
            <a:extLst>
              <a:ext uri="{FF2B5EF4-FFF2-40B4-BE49-F238E27FC236}">
                <a16:creationId xmlns:a16="http://schemas.microsoft.com/office/drawing/2014/main" id="{BEEA836E-8DE9-7246-87F2-9F69E5DBF04D}"/>
              </a:ext>
            </a:extLst>
          </p:cNvPr>
          <p:cNvSpPr txBox="1"/>
          <p:nvPr/>
        </p:nvSpPr>
        <p:spPr>
          <a:xfrm>
            <a:off x="3935392" y="1962615"/>
            <a:ext cx="1390891" cy="1162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6" name="Tekstvak 15">
            <a:hlinkClick r:id="rId4" action="ppaction://hlinksldjump"/>
            <a:extLst>
              <a:ext uri="{FF2B5EF4-FFF2-40B4-BE49-F238E27FC236}">
                <a16:creationId xmlns:a16="http://schemas.microsoft.com/office/drawing/2014/main" id="{7C31FD70-702B-5148-A23F-DA6CE1FDF993}"/>
              </a:ext>
            </a:extLst>
          </p:cNvPr>
          <p:cNvSpPr txBox="1"/>
          <p:nvPr/>
        </p:nvSpPr>
        <p:spPr>
          <a:xfrm>
            <a:off x="4338389" y="4294207"/>
            <a:ext cx="2479099" cy="12500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7" name="Tekstvak 16">
            <a:hlinkClick r:id="rId4" action="ppaction://hlinksldjump"/>
            <a:extLst>
              <a:ext uri="{FF2B5EF4-FFF2-40B4-BE49-F238E27FC236}">
                <a16:creationId xmlns:a16="http://schemas.microsoft.com/office/drawing/2014/main" id="{A873A601-5178-A843-9C04-544A4A050FB2}"/>
              </a:ext>
            </a:extLst>
          </p:cNvPr>
          <p:cNvSpPr txBox="1"/>
          <p:nvPr/>
        </p:nvSpPr>
        <p:spPr>
          <a:xfrm>
            <a:off x="7003647" y="2575461"/>
            <a:ext cx="1469017" cy="1162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71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9894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9099EFD-7C25-CD48-93A6-B710F8FA3FE5}"/>
              </a:ext>
            </a:extLst>
          </p:cNvPr>
          <p:cNvSpPr/>
          <p:nvPr/>
        </p:nvSpPr>
        <p:spPr>
          <a:xfrm>
            <a:off x="0" y="0"/>
            <a:ext cx="12095544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8EECF6-1862-F946-89B8-7E592CFD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063750"/>
            <a:ext cx="32512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ACBF1E0-90D6-B84D-BBD6-68F92100E55F}"/>
              </a:ext>
            </a:extLst>
          </p:cNvPr>
          <p:cNvCxnSpPr/>
          <p:nvPr/>
        </p:nvCxnSpPr>
        <p:spPr>
          <a:xfrm>
            <a:off x="2854712" y="1962615"/>
            <a:ext cx="0" cy="253132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Ovaal 4">
            <a:extLst>
              <a:ext uri="{FF2B5EF4-FFF2-40B4-BE49-F238E27FC236}">
                <a16:creationId xmlns:a16="http://schemas.microsoft.com/office/drawing/2014/main" id="{91193A42-9745-984C-A78D-959E65BFB082}"/>
              </a:ext>
            </a:extLst>
          </p:cNvPr>
          <p:cNvSpPr/>
          <p:nvPr/>
        </p:nvSpPr>
        <p:spPr>
          <a:xfrm>
            <a:off x="1765349" y="2364903"/>
            <a:ext cx="520861" cy="555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8063195-52B0-784D-BFC4-8084E8D205BC}"/>
              </a:ext>
            </a:extLst>
          </p:cNvPr>
          <p:cNvSpPr/>
          <p:nvPr/>
        </p:nvSpPr>
        <p:spPr>
          <a:xfrm>
            <a:off x="1755338" y="3212844"/>
            <a:ext cx="520861" cy="555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5162C06-CD0F-3D4D-A9CC-AFC9AC5824C4}"/>
              </a:ext>
            </a:extLst>
          </p:cNvPr>
          <p:cNvSpPr/>
          <p:nvPr/>
        </p:nvSpPr>
        <p:spPr>
          <a:xfrm rot="21164910">
            <a:off x="1045391" y="3243495"/>
            <a:ext cx="520861" cy="555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CC516863-A936-834A-9FF9-4B4350B4CF4E}"/>
              </a:ext>
            </a:extLst>
          </p:cNvPr>
          <p:cNvSpPr/>
          <p:nvPr/>
        </p:nvSpPr>
        <p:spPr>
          <a:xfrm>
            <a:off x="1078373" y="2364903"/>
            <a:ext cx="520861" cy="555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hlinkClick r:id="rId2" action="ppaction://hlinksldjump"/>
            <a:extLst>
              <a:ext uri="{FF2B5EF4-FFF2-40B4-BE49-F238E27FC236}">
                <a16:creationId xmlns:a16="http://schemas.microsoft.com/office/drawing/2014/main" id="{1339E887-06D2-DC49-A9A3-86C7C889EDF0}"/>
              </a:ext>
            </a:extLst>
          </p:cNvPr>
          <p:cNvSpPr txBox="1"/>
          <p:nvPr/>
        </p:nvSpPr>
        <p:spPr>
          <a:xfrm>
            <a:off x="4377164" y="1903238"/>
            <a:ext cx="101854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BE" sz="5400" dirty="0"/>
              <a:t> </a:t>
            </a:r>
            <a:r>
              <a:rPr lang="nl-BE" sz="5400" u="sng" dirty="0"/>
              <a:t>6</a:t>
            </a:r>
          </a:p>
        </p:txBody>
      </p:sp>
      <p:sp>
        <p:nvSpPr>
          <p:cNvPr id="10" name="Tekstvak 9">
            <a:hlinkClick r:id="rId2" action="ppaction://hlinksldjump"/>
            <a:extLst>
              <a:ext uri="{FF2B5EF4-FFF2-40B4-BE49-F238E27FC236}">
                <a16:creationId xmlns:a16="http://schemas.microsoft.com/office/drawing/2014/main" id="{0FF5517A-BD29-5341-B12D-9DC896B3298B}"/>
              </a:ext>
            </a:extLst>
          </p:cNvPr>
          <p:cNvSpPr txBox="1"/>
          <p:nvPr/>
        </p:nvSpPr>
        <p:spPr>
          <a:xfrm>
            <a:off x="7814837" y="2458823"/>
            <a:ext cx="101854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BE" sz="5400" dirty="0"/>
              <a:t> </a:t>
            </a:r>
            <a:r>
              <a:rPr lang="nl-BE" sz="540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endParaRPr lang="nl-BE" sz="54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83C4751-CCA3-0B46-98D3-B6E5798C1E0A}"/>
              </a:ext>
            </a:extLst>
          </p:cNvPr>
          <p:cNvSpPr txBox="1"/>
          <p:nvPr/>
        </p:nvSpPr>
        <p:spPr>
          <a:xfrm>
            <a:off x="4791905" y="4473755"/>
            <a:ext cx="101854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BE" sz="5400" dirty="0"/>
              <a:t> </a:t>
            </a:r>
            <a:r>
              <a:rPr lang="nl-BE" sz="5400" u="sng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nl-BE" sz="5400" u="sng" dirty="0"/>
          </a:p>
        </p:txBody>
      </p:sp>
    </p:spTree>
    <p:extLst>
      <p:ext uri="{BB962C8B-B14F-4D97-AF65-F5344CB8AC3E}">
        <p14:creationId xmlns:p14="http://schemas.microsoft.com/office/powerpoint/2010/main" val="7703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2E0A402-ED19-3843-9F60-3FE02304E776}"/>
              </a:ext>
            </a:extLst>
          </p:cNvPr>
          <p:cNvSpPr/>
          <p:nvPr/>
        </p:nvSpPr>
        <p:spPr>
          <a:xfrm>
            <a:off x="0" y="9894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21F8E2-707F-DD45-836C-4192D6A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45" y="1640768"/>
            <a:ext cx="3948510" cy="33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9099EFD-7C25-CD48-93A6-B710F8FA3F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8EECF6-1862-F946-89B8-7E592CFD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063750"/>
            <a:ext cx="32512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9954C17-F444-2E43-BA4A-08F074D558B6}"/>
              </a:ext>
            </a:extLst>
          </p:cNvPr>
          <p:cNvCxnSpPr/>
          <p:nvPr/>
        </p:nvCxnSpPr>
        <p:spPr>
          <a:xfrm>
            <a:off x="2854712" y="1962615"/>
            <a:ext cx="0" cy="253132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340A14F-5A08-D34C-8FAA-AD3677A69596}"/>
              </a:ext>
            </a:extLst>
          </p:cNvPr>
          <p:cNvSpPr txBox="1"/>
          <p:nvPr/>
        </p:nvSpPr>
        <p:spPr>
          <a:xfrm>
            <a:off x="1672692" y="2497873"/>
            <a:ext cx="379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/>
              <a:t>3 </a:t>
            </a:r>
          </a:p>
        </p:txBody>
      </p:sp>
      <p:pic>
        <p:nvPicPr>
          <p:cNvPr id="8" name="Afbeelding 7">
            <a:hlinkClick r:id="rId2" action="ppaction://hlinksldjump"/>
            <a:extLst>
              <a:ext uri="{FF2B5EF4-FFF2-40B4-BE49-F238E27FC236}">
                <a16:creationId xmlns:a16="http://schemas.microsoft.com/office/drawing/2014/main" id="{A697EDB0-8200-0341-A9FC-16FF43D98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10" y="4172878"/>
            <a:ext cx="2150960" cy="1257765"/>
          </a:xfrm>
          <a:prstGeom prst="rect">
            <a:avLst/>
          </a:prstGeom>
        </p:spPr>
      </p:pic>
      <p:pic>
        <p:nvPicPr>
          <p:cNvPr id="9" name="Afbeelding 8">
            <a:hlinkClick r:id="rId4" action="ppaction://hlinksldjump"/>
            <a:extLst>
              <a:ext uri="{FF2B5EF4-FFF2-40B4-BE49-F238E27FC236}">
                <a16:creationId xmlns:a16="http://schemas.microsoft.com/office/drawing/2014/main" id="{62229A55-1997-AE42-A01E-AE723016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945" y="1085034"/>
            <a:ext cx="2439513" cy="1755161"/>
          </a:xfrm>
          <a:prstGeom prst="rect">
            <a:avLst/>
          </a:prstGeom>
        </p:spPr>
      </p:pic>
      <p:pic>
        <p:nvPicPr>
          <p:cNvPr id="10" name="Afbeelding 9">
            <a:hlinkClick r:id="rId4" action="ppaction://hlinksldjump"/>
            <a:extLst>
              <a:ext uri="{FF2B5EF4-FFF2-40B4-BE49-F238E27FC236}">
                <a16:creationId xmlns:a16="http://schemas.microsoft.com/office/drawing/2014/main" id="{6099A3E6-4546-1842-92ED-9DF49F455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747" y="3353111"/>
            <a:ext cx="2354144" cy="20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adge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</Words>
  <Application>Microsoft Macintosh PowerPoint</Application>
  <PresentationFormat>Breedbeeld</PresentationFormat>
  <Paragraphs>10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Impact</vt:lpstr>
      <vt:lpstr>Badge</vt:lpstr>
      <vt:lpstr>Math exercises </vt:lpstr>
      <vt:lpstr>information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exercises </dc:title>
  <dc:creator>Maxime Van Reeth</dc:creator>
  <cp:lastModifiedBy>Maxime Van Reeth</cp:lastModifiedBy>
  <cp:revision>2</cp:revision>
  <dcterms:created xsi:type="dcterms:W3CDTF">2020-05-06T17:28:03Z</dcterms:created>
  <dcterms:modified xsi:type="dcterms:W3CDTF">2020-05-07T18:28:19Z</dcterms:modified>
</cp:coreProperties>
</file>