
<file path=[Content_Types].xml><?xml version="1.0" encoding="utf-8"?>
<Types xmlns="http://schemas.openxmlformats.org/package/2006/content-types"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9"/>
  </p:normalViewPr>
  <p:slideViewPr>
    <p:cSldViewPr snapToGrid="0" snapToObjects="1">
      <p:cViewPr varScale="1">
        <p:scale>
          <a:sx n="104" d="100"/>
          <a:sy n="104" d="100"/>
        </p:scale>
        <p:origin x="8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B8EACB-CCDC-2445-B5C2-882A65F53918}" type="datetimeFigureOut">
              <a:rPr lang="nl-BE" smtClean="0"/>
              <a:t>7/05/20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3D58D6-16F6-F94A-85BA-7522EF13082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7721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D58D6-16F6-F94A-85BA-7522EF130826}" type="slidenum">
              <a:rPr lang="nl-BE" smtClean="0"/>
              <a:t>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82941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6CBD650-F233-8A45-972A-AFA9D24A342A}" type="datetimeFigureOut">
              <a:rPr lang="nl-BE" smtClean="0"/>
              <a:t>7/05/20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D7D3CDE-6839-DA49-B89D-B9C0EC19DFFD}" type="slidenum">
              <a:rPr lang="nl-BE" smtClean="0"/>
              <a:t>‹nr.›</a:t>
            </a:fld>
            <a:endParaRPr lang="nl-BE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93488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BD650-F233-8A45-972A-AFA9D24A342A}" type="datetimeFigureOut">
              <a:rPr lang="nl-BE" smtClean="0"/>
              <a:t>7/05/20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D3CDE-6839-DA49-B89D-B9C0EC19DFF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95245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BD650-F233-8A45-972A-AFA9D24A342A}" type="datetimeFigureOut">
              <a:rPr lang="nl-BE" smtClean="0"/>
              <a:t>7/05/20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D3CDE-6839-DA49-B89D-B9C0EC19DFF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83082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BD650-F233-8A45-972A-AFA9D24A342A}" type="datetimeFigureOut">
              <a:rPr lang="nl-BE" smtClean="0"/>
              <a:t>7/05/20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D3CDE-6839-DA49-B89D-B9C0EC19DFF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180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6CBD650-F233-8A45-972A-AFA9D24A342A}" type="datetimeFigureOut">
              <a:rPr lang="nl-BE" smtClean="0"/>
              <a:t>7/05/20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D7D3CDE-6839-DA49-B89D-B9C0EC19DFFD}" type="slidenum">
              <a:rPr lang="nl-BE" smtClean="0"/>
              <a:t>‹nr.›</a:t>
            </a:fld>
            <a:endParaRPr lang="nl-BE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0094320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BD650-F233-8A45-972A-AFA9D24A342A}" type="datetimeFigureOut">
              <a:rPr lang="nl-BE" smtClean="0"/>
              <a:t>7/05/20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D3CDE-6839-DA49-B89D-B9C0EC19DFF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646063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BD650-F233-8A45-972A-AFA9D24A342A}" type="datetimeFigureOut">
              <a:rPr lang="nl-BE" smtClean="0"/>
              <a:t>7/05/20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D3CDE-6839-DA49-B89D-B9C0EC19DFF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336579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BD650-F233-8A45-972A-AFA9D24A342A}" type="datetimeFigureOut">
              <a:rPr lang="nl-BE" smtClean="0"/>
              <a:t>7/05/20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D3CDE-6839-DA49-B89D-B9C0EC19DFF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70293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BD650-F233-8A45-972A-AFA9D24A342A}" type="datetimeFigureOut">
              <a:rPr lang="nl-BE" smtClean="0"/>
              <a:t>7/05/20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D3CDE-6839-DA49-B89D-B9C0EC19DFF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72030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A6CBD650-F233-8A45-972A-AFA9D24A342A}" type="datetimeFigureOut">
              <a:rPr lang="nl-BE" smtClean="0"/>
              <a:t>7/05/20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5D7D3CDE-6839-DA49-B89D-B9C0EC19DFFD}" type="slidenum">
              <a:rPr lang="nl-BE" smtClean="0"/>
              <a:t>‹nr.›</a:t>
            </a:fld>
            <a:endParaRPr lang="nl-BE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269361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A6CBD650-F233-8A45-972A-AFA9D24A342A}" type="datetimeFigureOut">
              <a:rPr lang="nl-BE" smtClean="0"/>
              <a:t>7/05/20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5D7D3CDE-6839-DA49-B89D-B9C0EC19DFF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04492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6CBD650-F233-8A45-972A-AFA9D24A342A}" type="datetimeFigureOut">
              <a:rPr lang="nl-BE" smtClean="0"/>
              <a:t>7/05/20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D7D3CDE-6839-DA49-B89D-B9C0EC19DFFD}" type="slidenum">
              <a:rPr lang="nl-BE" smtClean="0"/>
              <a:t>‹nr.›</a:t>
            </a:fld>
            <a:endParaRPr lang="nl-BE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84103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tiff"/><Relationship Id="rId3" Type="http://schemas.openxmlformats.org/officeDocument/2006/relationships/slideLayout" Target="../slideLayouts/slideLayout2.xml"/><Relationship Id="rId7" Type="http://schemas.openxmlformats.org/officeDocument/2006/relationships/slide" Target="slide4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tiff"/><Relationship Id="rId5" Type="http://schemas.openxmlformats.org/officeDocument/2006/relationships/slide" Target="slide5.xml"/><Relationship Id="rId4" Type="http://schemas.openxmlformats.org/officeDocument/2006/relationships/image" Target="../media/image3.png"/><Relationship Id="rId9" Type="http://schemas.openxmlformats.org/officeDocument/2006/relationships/image" Target="../media/image6.tif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tiff"/><Relationship Id="rId3" Type="http://schemas.openxmlformats.org/officeDocument/2006/relationships/slideLayout" Target="../slideLayouts/slideLayout7.xml"/><Relationship Id="rId7" Type="http://schemas.openxmlformats.org/officeDocument/2006/relationships/slide" Target="slide8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6.tiff"/><Relationship Id="rId5" Type="http://schemas.openxmlformats.org/officeDocument/2006/relationships/slide" Target="slide7.xml"/><Relationship Id="rId4" Type="http://schemas.openxmlformats.org/officeDocument/2006/relationships/image" Target="../media/image3.png"/><Relationship Id="rId9" Type="http://schemas.openxmlformats.org/officeDocument/2006/relationships/image" Target="../media/image10.tif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tif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tiff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1.tiff"/><Relationship Id="rId5" Type="http://schemas.openxmlformats.org/officeDocument/2006/relationships/slide" Target="slide1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E624BD9-62FB-467A-ACDC-4836ADC5F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Freeform 13">
            <a:extLst>
              <a:ext uri="{FF2B5EF4-FFF2-40B4-BE49-F238E27FC236}">
                <a16:creationId xmlns:a16="http://schemas.microsoft.com/office/drawing/2014/main" id="{4C973920-672E-443D-8D2E-2D1E3853A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 flipH="1">
            <a:off x="141730" y="0"/>
            <a:ext cx="7789615" cy="6858000"/>
          </a:xfrm>
          <a:custGeom>
            <a:avLst/>
            <a:gdLst>
              <a:gd name="connsiteX0" fmla="*/ 9807836 w 9807836"/>
              <a:gd name="connsiteY0" fmla="*/ 0 h 6858000"/>
              <a:gd name="connsiteX1" fmla="*/ 0 w 9807836"/>
              <a:gd name="connsiteY1" fmla="*/ 0 h 6858000"/>
              <a:gd name="connsiteX2" fmla="*/ 26987 w 9807836"/>
              <a:gd name="connsiteY2" fmla="*/ 87312 h 6858000"/>
              <a:gd name="connsiteX3" fmla="*/ 52387 w 9807836"/>
              <a:gd name="connsiteY3" fmla="*/ 174625 h 6858000"/>
              <a:gd name="connsiteX4" fmla="*/ 77787 w 9807836"/>
              <a:gd name="connsiteY4" fmla="*/ 263525 h 6858000"/>
              <a:gd name="connsiteX5" fmla="*/ 100012 w 9807836"/>
              <a:gd name="connsiteY5" fmla="*/ 354012 h 6858000"/>
              <a:gd name="connsiteX6" fmla="*/ 127000 w 9807836"/>
              <a:gd name="connsiteY6" fmla="*/ 441325 h 6858000"/>
              <a:gd name="connsiteX7" fmla="*/ 155575 w 9807836"/>
              <a:gd name="connsiteY7" fmla="*/ 525462 h 6858000"/>
              <a:gd name="connsiteX8" fmla="*/ 192087 w 9807836"/>
              <a:gd name="connsiteY8" fmla="*/ 604837 h 6858000"/>
              <a:gd name="connsiteX9" fmla="*/ 234950 w 9807836"/>
              <a:gd name="connsiteY9" fmla="*/ 677862 h 6858000"/>
              <a:gd name="connsiteX10" fmla="*/ 282575 w 9807836"/>
              <a:gd name="connsiteY10" fmla="*/ 739775 h 6858000"/>
              <a:gd name="connsiteX11" fmla="*/ 334962 w 9807836"/>
              <a:gd name="connsiteY11" fmla="*/ 798512 h 6858000"/>
              <a:gd name="connsiteX12" fmla="*/ 395287 w 9807836"/>
              <a:gd name="connsiteY12" fmla="*/ 852487 h 6858000"/>
              <a:gd name="connsiteX13" fmla="*/ 458787 w 9807836"/>
              <a:gd name="connsiteY13" fmla="*/ 906462 h 6858000"/>
              <a:gd name="connsiteX14" fmla="*/ 525462 w 9807836"/>
              <a:gd name="connsiteY14" fmla="*/ 957262 h 6858000"/>
              <a:gd name="connsiteX15" fmla="*/ 592137 w 9807836"/>
              <a:gd name="connsiteY15" fmla="*/ 1008062 h 6858000"/>
              <a:gd name="connsiteX16" fmla="*/ 660400 w 9807836"/>
              <a:gd name="connsiteY16" fmla="*/ 1060450 h 6858000"/>
              <a:gd name="connsiteX17" fmla="*/ 725487 w 9807836"/>
              <a:gd name="connsiteY17" fmla="*/ 1111250 h 6858000"/>
              <a:gd name="connsiteX18" fmla="*/ 787400 w 9807836"/>
              <a:gd name="connsiteY18" fmla="*/ 1165225 h 6858000"/>
              <a:gd name="connsiteX19" fmla="*/ 844550 w 9807836"/>
              <a:gd name="connsiteY19" fmla="*/ 1223962 h 6858000"/>
              <a:gd name="connsiteX20" fmla="*/ 896937 w 9807836"/>
              <a:gd name="connsiteY20" fmla="*/ 1282700 h 6858000"/>
              <a:gd name="connsiteX21" fmla="*/ 939800 w 9807836"/>
              <a:gd name="connsiteY21" fmla="*/ 1346200 h 6858000"/>
              <a:gd name="connsiteX22" fmla="*/ 976312 w 9807836"/>
              <a:gd name="connsiteY22" fmla="*/ 1417637 h 6858000"/>
              <a:gd name="connsiteX23" fmla="*/ 998537 w 9807836"/>
              <a:gd name="connsiteY23" fmla="*/ 1487487 h 6858000"/>
              <a:gd name="connsiteX24" fmla="*/ 1012825 w 9807836"/>
              <a:gd name="connsiteY24" fmla="*/ 1565275 h 6858000"/>
              <a:gd name="connsiteX25" fmla="*/ 1019175 w 9807836"/>
              <a:gd name="connsiteY25" fmla="*/ 1641475 h 6858000"/>
              <a:gd name="connsiteX26" fmla="*/ 1017587 w 9807836"/>
              <a:gd name="connsiteY26" fmla="*/ 1722437 h 6858000"/>
              <a:gd name="connsiteX27" fmla="*/ 1011237 w 9807836"/>
              <a:gd name="connsiteY27" fmla="*/ 1803400 h 6858000"/>
              <a:gd name="connsiteX28" fmla="*/ 1003300 w 9807836"/>
              <a:gd name="connsiteY28" fmla="*/ 1887537 h 6858000"/>
              <a:gd name="connsiteX29" fmla="*/ 992187 w 9807836"/>
              <a:gd name="connsiteY29" fmla="*/ 1971675 h 6858000"/>
              <a:gd name="connsiteX30" fmla="*/ 979487 w 9807836"/>
              <a:gd name="connsiteY30" fmla="*/ 2055812 h 6858000"/>
              <a:gd name="connsiteX31" fmla="*/ 969962 w 9807836"/>
              <a:gd name="connsiteY31" fmla="*/ 2139950 h 6858000"/>
              <a:gd name="connsiteX32" fmla="*/ 963612 w 9807836"/>
              <a:gd name="connsiteY32" fmla="*/ 2224087 h 6858000"/>
              <a:gd name="connsiteX33" fmla="*/ 958850 w 9807836"/>
              <a:gd name="connsiteY33" fmla="*/ 2305050 h 6858000"/>
              <a:gd name="connsiteX34" fmla="*/ 963612 w 9807836"/>
              <a:gd name="connsiteY34" fmla="*/ 2384425 h 6858000"/>
              <a:gd name="connsiteX35" fmla="*/ 973137 w 9807836"/>
              <a:gd name="connsiteY35" fmla="*/ 2462212 h 6858000"/>
              <a:gd name="connsiteX36" fmla="*/ 993775 w 9807836"/>
              <a:gd name="connsiteY36" fmla="*/ 2543175 h 6858000"/>
              <a:gd name="connsiteX37" fmla="*/ 1025525 w 9807836"/>
              <a:gd name="connsiteY37" fmla="*/ 2622550 h 6858000"/>
              <a:gd name="connsiteX38" fmla="*/ 1063625 w 9807836"/>
              <a:gd name="connsiteY38" fmla="*/ 2701925 h 6858000"/>
              <a:gd name="connsiteX39" fmla="*/ 1106487 w 9807836"/>
              <a:gd name="connsiteY39" fmla="*/ 2781300 h 6858000"/>
              <a:gd name="connsiteX40" fmla="*/ 1150937 w 9807836"/>
              <a:gd name="connsiteY40" fmla="*/ 2859087 h 6858000"/>
              <a:gd name="connsiteX41" fmla="*/ 1198562 w 9807836"/>
              <a:gd name="connsiteY41" fmla="*/ 2938462 h 6858000"/>
              <a:gd name="connsiteX42" fmla="*/ 1241425 w 9807836"/>
              <a:gd name="connsiteY42" fmla="*/ 3017837 h 6858000"/>
              <a:gd name="connsiteX43" fmla="*/ 1284288 w 9807836"/>
              <a:gd name="connsiteY43" fmla="*/ 3098800 h 6858000"/>
              <a:gd name="connsiteX44" fmla="*/ 1320800 w 9807836"/>
              <a:gd name="connsiteY44" fmla="*/ 3179762 h 6858000"/>
              <a:gd name="connsiteX45" fmla="*/ 1349375 w 9807836"/>
              <a:gd name="connsiteY45" fmla="*/ 3260725 h 6858000"/>
              <a:gd name="connsiteX46" fmla="*/ 1365250 w 9807836"/>
              <a:gd name="connsiteY46" fmla="*/ 3343275 h 6858000"/>
              <a:gd name="connsiteX47" fmla="*/ 1374775 w 9807836"/>
              <a:gd name="connsiteY47" fmla="*/ 3429000 h 6858000"/>
              <a:gd name="connsiteX48" fmla="*/ 1365250 w 9807836"/>
              <a:gd name="connsiteY48" fmla="*/ 3514725 h 6858000"/>
              <a:gd name="connsiteX49" fmla="*/ 1349375 w 9807836"/>
              <a:gd name="connsiteY49" fmla="*/ 3597275 h 6858000"/>
              <a:gd name="connsiteX50" fmla="*/ 1320800 w 9807836"/>
              <a:gd name="connsiteY50" fmla="*/ 3678237 h 6858000"/>
              <a:gd name="connsiteX51" fmla="*/ 1284288 w 9807836"/>
              <a:gd name="connsiteY51" fmla="*/ 3759200 h 6858000"/>
              <a:gd name="connsiteX52" fmla="*/ 1241425 w 9807836"/>
              <a:gd name="connsiteY52" fmla="*/ 3840162 h 6858000"/>
              <a:gd name="connsiteX53" fmla="*/ 1198562 w 9807836"/>
              <a:gd name="connsiteY53" fmla="*/ 3919537 h 6858000"/>
              <a:gd name="connsiteX54" fmla="*/ 1150937 w 9807836"/>
              <a:gd name="connsiteY54" fmla="*/ 3998912 h 6858000"/>
              <a:gd name="connsiteX55" fmla="*/ 1106487 w 9807836"/>
              <a:gd name="connsiteY55" fmla="*/ 4076700 h 6858000"/>
              <a:gd name="connsiteX56" fmla="*/ 1063625 w 9807836"/>
              <a:gd name="connsiteY56" fmla="*/ 4156075 h 6858000"/>
              <a:gd name="connsiteX57" fmla="*/ 1025525 w 9807836"/>
              <a:gd name="connsiteY57" fmla="*/ 4235450 h 6858000"/>
              <a:gd name="connsiteX58" fmla="*/ 993775 w 9807836"/>
              <a:gd name="connsiteY58" fmla="*/ 4314825 h 6858000"/>
              <a:gd name="connsiteX59" fmla="*/ 973137 w 9807836"/>
              <a:gd name="connsiteY59" fmla="*/ 4395787 h 6858000"/>
              <a:gd name="connsiteX60" fmla="*/ 963612 w 9807836"/>
              <a:gd name="connsiteY60" fmla="*/ 4473575 h 6858000"/>
              <a:gd name="connsiteX61" fmla="*/ 958850 w 9807836"/>
              <a:gd name="connsiteY61" fmla="*/ 4552950 h 6858000"/>
              <a:gd name="connsiteX62" fmla="*/ 963612 w 9807836"/>
              <a:gd name="connsiteY62" fmla="*/ 4633912 h 6858000"/>
              <a:gd name="connsiteX63" fmla="*/ 969962 w 9807836"/>
              <a:gd name="connsiteY63" fmla="*/ 4718050 h 6858000"/>
              <a:gd name="connsiteX64" fmla="*/ 979487 w 9807836"/>
              <a:gd name="connsiteY64" fmla="*/ 4802187 h 6858000"/>
              <a:gd name="connsiteX65" fmla="*/ 992187 w 9807836"/>
              <a:gd name="connsiteY65" fmla="*/ 4886325 h 6858000"/>
              <a:gd name="connsiteX66" fmla="*/ 1003300 w 9807836"/>
              <a:gd name="connsiteY66" fmla="*/ 4970462 h 6858000"/>
              <a:gd name="connsiteX67" fmla="*/ 1011237 w 9807836"/>
              <a:gd name="connsiteY67" fmla="*/ 5054600 h 6858000"/>
              <a:gd name="connsiteX68" fmla="*/ 1017587 w 9807836"/>
              <a:gd name="connsiteY68" fmla="*/ 5135562 h 6858000"/>
              <a:gd name="connsiteX69" fmla="*/ 1019175 w 9807836"/>
              <a:gd name="connsiteY69" fmla="*/ 5216525 h 6858000"/>
              <a:gd name="connsiteX70" fmla="*/ 1012825 w 9807836"/>
              <a:gd name="connsiteY70" fmla="*/ 5292725 h 6858000"/>
              <a:gd name="connsiteX71" fmla="*/ 998537 w 9807836"/>
              <a:gd name="connsiteY71" fmla="*/ 5370512 h 6858000"/>
              <a:gd name="connsiteX72" fmla="*/ 976312 w 9807836"/>
              <a:gd name="connsiteY72" fmla="*/ 5440362 h 6858000"/>
              <a:gd name="connsiteX73" fmla="*/ 939800 w 9807836"/>
              <a:gd name="connsiteY73" fmla="*/ 5511800 h 6858000"/>
              <a:gd name="connsiteX74" fmla="*/ 896937 w 9807836"/>
              <a:gd name="connsiteY74" fmla="*/ 5575300 h 6858000"/>
              <a:gd name="connsiteX75" fmla="*/ 844550 w 9807836"/>
              <a:gd name="connsiteY75" fmla="*/ 5634037 h 6858000"/>
              <a:gd name="connsiteX76" fmla="*/ 787400 w 9807836"/>
              <a:gd name="connsiteY76" fmla="*/ 5692775 h 6858000"/>
              <a:gd name="connsiteX77" fmla="*/ 725487 w 9807836"/>
              <a:gd name="connsiteY77" fmla="*/ 5746750 h 6858000"/>
              <a:gd name="connsiteX78" fmla="*/ 660400 w 9807836"/>
              <a:gd name="connsiteY78" fmla="*/ 5797550 h 6858000"/>
              <a:gd name="connsiteX79" fmla="*/ 592137 w 9807836"/>
              <a:gd name="connsiteY79" fmla="*/ 5849937 h 6858000"/>
              <a:gd name="connsiteX80" fmla="*/ 525462 w 9807836"/>
              <a:gd name="connsiteY80" fmla="*/ 5900737 h 6858000"/>
              <a:gd name="connsiteX81" fmla="*/ 458787 w 9807836"/>
              <a:gd name="connsiteY81" fmla="*/ 5951537 h 6858000"/>
              <a:gd name="connsiteX82" fmla="*/ 395287 w 9807836"/>
              <a:gd name="connsiteY82" fmla="*/ 6005512 h 6858000"/>
              <a:gd name="connsiteX83" fmla="*/ 334962 w 9807836"/>
              <a:gd name="connsiteY83" fmla="*/ 6059487 h 6858000"/>
              <a:gd name="connsiteX84" fmla="*/ 282575 w 9807836"/>
              <a:gd name="connsiteY84" fmla="*/ 6118225 h 6858000"/>
              <a:gd name="connsiteX85" fmla="*/ 234950 w 9807836"/>
              <a:gd name="connsiteY85" fmla="*/ 6180137 h 6858000"/>
              <a:gd name="connsiteX86" fmla="*/ 192087 w 9807836"/>
              <a:gd name="connsiteY86" fmla="*/ 6253162 h 6858000"/>
              <a:gd name="connsiteX87" fmla="*/ 155575 w 9807836"/>
              <a:gd name="connsiteY87" fmla="*/ 6332537 h 6858000"/>
              <a:gd name="connsiteX88" fmla="*/ 127000 w 9807836"/>
              <a:gd name="connsiteY88" fmla="*/ 6416675 h 6858000"/>
              <a:gd name="connsiteX89" fmla="*/ 100012 w 9807836"/>
              <a:gd name="connsiteY89" fmla="*/ 6503987 h 6858000"/>
              <a:gd name="connsiteX90" fmla="*/ 77787 w 9807836"/>
              <a:gd name="connsiteY90" fmla="*/ 6594475 h 6858000"/>
              <a:gd name="connsiteX91" fmla="*/ 52387 w 9807836"/>
              <a:gd name="connsiteY91" fmla="*/ 6683375 h 6858000"/>
              <a:gd name="connsiteX92" fmla="*/ 26987 w 9807836"/>
              <a:gd name="connsiteY92" fmla="*/ 6770687 h 6858000"/>
              <a:gd name="connsiteX93" fmla="*/ 0 w 9807836"/>
              <a:gd name="connsiteY93" fmla="*/ 6858000 h 6858000"/>
              <a:gd name="connsiteX94" fmla="*/ 9807836 w 9807836"/>
              <a:gd name="connsiteY94" fmla="*/ 6858000 h 6858000"/>
              <a:gd name="connsiteX95" fmla="*/ 9807836 w 9807836"/>
              <a:gd name="connsiteY9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9807836" h="6858000">
                <a:moveTo>
                  <a:pt x="9807836" y="0"/>
                </a:moveTo>
                <a:lnTo>
                  <a:pt x="0" y="0"/>
                </a:lnTo>
                <a:lnTo>
                  <a:pt x="26987" y="87312"/>
                </a:lnTo>
                <a:lnTo>
                  <a:pt x="52387" y="174625"/>
                </a:lnTo>
                <a:lnTo>
                  <a:pt x="77787" y="263525"/>
                </a:lnTo>
                <a:lnTo>
                  <a:pt x="100012" y="354012"/>
                </a:lnTo>
                <a:lnTo>
                  <a:pt x="127000" y="441325"/>
                </a:lnTo>
                <a:lnTo>
                  <a:pt x="155575" y="525462"/>
                </a:lnTo>
                <a:lnTo>
                  <a:pt x="192087" y="604837"/>
                </a:lnTo>
                <a:lnTo>
                  <a:pt x="234950" y="677862"/>
                </a:lnTo>
                <a:lnTo>
                  <a:pt x="282575" y="739775"/>
                </a:lnTo>
                <a:lnTo>
                  <a:pt x="334962" y="798512"/>
                </a:lnTo>
                <a:lnTo>
                  <a:pt x="395287" y="852487"/>
                </a:lnTo>
                <a:lnTo>
                  <a:pt x="458787" y="906462"/>
                </a:lnTo>
                <a:lnTo>
                  <a:pt x="525462" y="957262"/>
                </a:lnTo>
                <a:lnTo>
                  <a:pt x="592137" y="1008062"/>
                </a:lnTo>
                <a:lnTo>
                  <a:pt x="660400" y="1060450"/>
                </a:lnTo>
                <a:lnTo>
                  <a:pt x="725487" y="1111250"/>
                </a:lnTo>
                <a:lnTo>
                  <a:pt x="787400" y="1165225"/>
                </a:lnTo>
                <a:lnTo>
                  <a:pt x="844550" y="1223962"/>
                </a:lnTo>
                <a:lnTo>
                  <a:pt x="896937" y="1282700"/>
                </a:lnTo>
                <a:lnTo>
                  <a:pt x="939800" y="1346200"/>
                </a:lnTo>
                <a:lnTo>
                  <a:pt x="976312" y="1417637"/>
                </a:lnTo>
                <a:lnTo>
                  <a:pt x="998537" y="1487487"/>
                </a:lnTo>
                <a:lnTo>
                  <a:pt x="1012825" y="1565275"/>
                </a:lnTo>
                <a:lnTo>
                  <a:pt x="1019175" y="1641475"/>
                </a:lnTo>
                <a:lnTo>
                  <a:pt x="1017587" y="1722437"/>
                </a:lnTo>
                <a:lnTo>
                  <a:pt x="1011237" y="1803400"/>
                </a:lnTo>
                <a:lnTo>
                  <a:pt x="1003300" y="1887537"/>
                </a:lnTo>
                <a:lnTo>
                  <a:pt x="992187" y="1971675"/>
                </a:lnTo>
                <a:lnTo>
                  <a:pt x="979487" y="2055812"/>
                </a:lnTo>
                <a:lnTo>
                  <a:pt x="969962" y="2139950"/>
                </a:lnTo>
                <a:lnTo>
                  <a:pt x="963612" y="2224087"/>
                </a:lnTo>
                <a:lnTo>
                  <a:pt x="958850" y="2305050"/>
                </a:lnTo>
                <a:lnTo>
                  <a:pt x="963612" y="2384425"/>
                </a:lnTo>
                <a:lnTo>
                  <a:pt x="973137" y="2462212"/>
                </a:lnTo>
                <a:lnTo>
                  <a:pt x="993775" y="2543175"/>
                </a:lnTo>
                <a:lnTo>
                  <a:pt x="1025525" y="2622550"/>
                </a:lnTo>
                <a:lnTo>
                  <a:pt x="1063625" y="2701925"/>
                </a:lnTo>
                <a:lnTo>
                  <a:pt x="1106487" y="2781300"/>
                </a:lnTo>
                <a:lnTo>
                  <a:pt x="1150937" y="2859087"/>
                </a:lnTo>
                <a:lnTo>
                  <a:pt x="1198562" y="2938462"/>
                </a:lnTo>
                <a:lnTo>
                  <a:pt x="1241425" y="3017837"/>
                </a:lnTo>
                <a:lnTo>
                  <a:pt x="1284288" y="3098800"/>
                </a:lnTo>
                <a:lnTo>
                  <a:pt x="1320800" y="3179762"/>
                </a:lnTo>
                <a:lnTo>
                  <a:pt x="1349375" y="3260725"/>
                </a:lnTo>
                <a:lnTo>
                  <a:pt x="1365250" y="3343275"/>
                </a:lnTo>
                <a:lnTo>
                  <a:pt x="1374775" y="3429000"/>
                </a:lnTo>
                <a:lnTo>
                  <a:pt x="1365250" y="3514725"/>
                </a:lnTo>
                <a:lnTo>
                  <a:pt x="1349375" y="3597275"/>
                </a:lnTo>
                <a:lnTo>
                  <a:pt x="1320800" y="3678237"/>
                </a:lnTo>
                <a:lnTo>
                  <a:pt x="1284288" y="3759200"/>
                </a:lnTo>
                <a:lnTo>
                  <a:pt x="1241425" y="3840162"/>
                </a:lnTo>
                <a:lnTo>
                  <a:pt x="1198562" y="3919537"/>
                </a:lnTo>
                <a:lnTo>
                  <a:pt x="1150937" y="3998912"/>
                </a:lnTo>
                <a:lnTo>
                  <a:pt x="1106487" y="4076700"/>
                </a:lnTo>
                <a:lnTo>
                  <a:pt x="1063625" y="4156075"/>
                </a:lnTo>
                <a:lnTo>
                  <a:pt x="1025525" y="4235450"/>
                </a:lnTo>
                <a:lnTo>
                  <a:pt x="993775" y="4314825"/>
                </a:lnTo>
                <a:lnTo>
                  <a:pt x="973137" y="4395787"/>
                </a:lnTo>
                <a:lnTo>
                  <a:pt x="963612" y="4473575"/>
                </a:lnTo>
                <a:lnTo>
                  <a:pt x="958850" y="4552950"/>
                </a:lnTo>
                <a:lnTo>
                  <a:pt x="963612" y="4633912"/>
                </a:lnTo>
                <a:lnTo>
                  <a:pt x="969962" y="4718050"/>
                </a:lnTo>
                <a:lnTo>
                  <a:pt x="979487" y="4802187"/>
                </a:lnTo>
                <a:lnTo>
                  <a:pt x="992187" y="4886325"/>
                </a:lnTo>
                <a:lnTo>
                  <a:pt x="1003300" y="4970462"/>
                </a:lnTo>
                <a:lnTo>
                  <a:pt x="1011237" y="5054600"/>
                </a:lnTo>
                <a:lnTo>
                  <a:pt x="1017587" y="5135562"/>
                </a:lnTo>
                <a:lnTo>
                  <a:pt x="1019175" y="5216525"/>
                </a:lnTo>
                <a:lnTo>
                  <a:pt x="1012825" y="5292725"/>
                </a:lnTo>
                <a:lnTo>
                  <a:pt x="998537" y="5370512"/>
                </a:lnTo>
                <a:lnTo>
                  <a:pt x="976312" y="5440362"/>
                </a:lnTo>
                <a:lnTo>
                  <a:pt x="939800" y="5511800"/>
                </a:lnTo>
                <a:lnTo>
                  <a:pt x="896937" y="5575300"/>
                </a:lnTo>
                <a:lnTo>
                  <a:pt x="844550" y="5634037"/>
                </a:lnTo>
                <a:lnTo>
                  <a:pt x="787400" y="5692775"/>
                </a:lnTo>
                <a:lnTo>
                  <a:pt x="725487" y="5746750"/>
                </a:lnTo>
                <a:lnTo>
                  <a:pt x="660400" y="5797550"/>
                </a:lnTo>
                <a:lnTo>
                  <a:pt x="592137" y="5849937"/>
                </a:lnTo>
                <a:lnTo>
                  <a:pt x="525462" y="5900737"/>
                </a:lnTo>
                <a:lnTo>
                  <a:pt x="458787" y="5951537"/>
                </a:lnTo>
                <a:lnTo>
                  <a:pt x="395287" y="6005512"/>
                </a:lnTo>
                <a:lnTo>
                  <a:pt x="334962" y="6059487"/>
                </a:lnTo>
                <a:lnTo>
                  <a:pt x="282575" y="6118225"/>
                </a:lnTo>
                <a:lnTo>
                  <a:pt x="234950" y="6180137"/>
                </a:lnTo>
                <a:lnTo>
                  <a:pt x="192087" y="6253162"/>
                </a:lnTo>
                <a:lnTo>
                  <a:pt x="155575" y="6332537"/>
                </a:lnTo>
                <a:lnTo>
                  <a:pt x="127000" y="6416675"/>
                </a:lnTo>
                <a:lnTo>
                  <a:pt x="100012" y="6503987"/>
                </a:lnTo>
                <a:lnTo>
                  <a:pt x="77787" y="6594475"/>
                </a:lnTo>
                <a:lnTo>
                  <a:pt x="52387" y="6683375"/>
                </a:lnTo>
                <a:lnTo>
                  <a:pt x="26987" y="6770687"/>
                </a:lnTo>
                <a:lnTo>
                  <a:pt x="0" y="6858000"/>
                </a:lnTo>
                <a:lnTo>
                  <a:pt x="9807836" y="6858000"/>
                </a:lnTo>
                <a:lnTo>
                  <a:pt x="9807836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0E96B34-6C79-C643-9854-D6657DE81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6927" y="1231894"/>
            <a:ext cx="5490143" cy="4339177"/>
          </a:xfrm>
        </p:spPr>
        <p:txBody>
          <a:bodyPr>
            <a:normAutofit/>
          </a:bodyPr>
          <a:lstStyle/>
          <a:p>
            <a:pPr algn="l"/>
            <a:r>
              <a:rPr lang="nl-BE" sz="8100">
                <a:solidFill>
                  <a:srgbClr val="2A1A00"/>
                </a:solidFill>
              </a:rPr>
              <a:t>Auditory exercises 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73E346F-9A7C-F741-9CA8-C4C7AF0780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6927" y="5660572"/>
            <a:ext cx="6020627" cy="785904"/>
          </a:xfrm>
        </p:spPr>
        <p:txBody>
          <a:bodyPr anchor="ctr">
            <a:normAutofit/>
          </a:bodyPr>
          <a:lstStyle/>
          <a:p>
            <a:pPr algn="l"/>
            <a:endParaRPr lang="nl-BE">
              <a:solidFill>
                <a:srgbClr val="F3F3F2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63DD75-42D3-453C-A84D-D18B4215C9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rgbClr val="2A1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C3DE409-38BF-44CE-9A9C-7FDC22C56E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52944" y="1433476"/>
            <a:ext cx="3995592" cy="399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7889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72E0A402-ED19-3843-9F60-3FE02304E7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4" name="Afbeelding 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021F8E2-707F-DD45-836C-4192D6A6D1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1745" y="1640768"/>
            <a:ext cx="3948510" cy="3361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322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CCC64143-3AC2-304C-97CF-8E2D3CCC131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3" name="Afbeelding 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658C9C0-5969-6746-A1BA-AF00FAA267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11" b="7713"/>
          <a:stretch/>
        </p:blipFill>
        <p:spPr>
          <a:xfrm>
            <a:off x="4543494" y="1497790"/>
            <a:ext cx="3086031" cy="310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631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B5A493-D144-5842-A122-408C22D3C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Teachers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FF5D8C3-5439-324D-B49B-F64C135069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</a:t>
            </a:r>
            <a:r>
              <a:rPr lang="en-GB"/>
              <a:t>children need </a:t>
            </a:r>
            <a:r>
              <a:rPr lang="en-GB" dirty="0"/>
              <a:t>to hear the sound. </a:t>
            </a:r>
          </a:p>
          <a:p>
            <a:r>
              <a:rPr lang="en-GB" dirty="0"/>
              <a:t>After hearing the sound –&gt; search the right picture </a:t>
            </a:r>
          </a:p>
          <a:p>
            <a:r>
              <a:rPr lang="en-GB" dirty="0"/>
              <a:t>Chicken sounds= chicken picture </a:t>
            </a:r>
          </a:p>
          <a:p>
            <a:r>
              <a:rPr lang="en-GB" dirty="0"/>
              <a:t>Tick on the microphone to hear the sound </a:t>
            </a:r>
          </a:p>
          <a:p>
            <a:r>
              <a:rPr lang="en-GB" dirty="0"/>
              <a:t>Is the answer correct? The child will see a green screen. Tick on the smiley and go to the next exercise.</a:t>
            </a:r>
          </a:p>
        </p:txBody>
      </p:sp>
    </p:spTree>
    <p:extLst>
      <p:ext uri="{BB962C8B-B14F-4D97-AF65-F5344CB8AC3E}">
        <p14:creationId xmlns:p14="http://schemas.microsoft.com/office/powerpoint/2010/main" val="1216282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pgenomen geluid" descr="Opgenomen geluid">
            <a:hlinkClick r:id="" action="ppaction://media"/>
            <a:extLst>
              <a:ext uri="{FF2B5EF4-FFF2-40B4-BE49-F238E27FC236}">
                <a16:creationId xmlns:a16="http://schemas.microsoft.com/office/drawing/2014/main" id="{1B28F610-A90D-A84B-8F18-DBA5D8EC26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0087" y="3022600"/>
            <a:ext cx="812800" cy="812800"/>
          </a:xfrm>
          <a:prstGeom prst="rect">
            <a:avLst/>
          </a:prstGeom>
        </p:spPr>
      </p:pic>
      <p:cxnSp>
        <p:nvCxnSpPr>
          <p:cNvPr id="4" name="Rechte verbindingslijn 3">
            <a:extLst>
              <a:ext uri="{FF2B5EF4-FFF2-40B4-BE49-F238E27FC236}">
                <a16:creationId xmlns:a16="http://schemas.microsoft.com/office/drawing/2014/main" id="{A5567C0B-6AD9-5A48-A08C-5FE9AA252603}"/>
              </a:ext>
            </a:extLst>
          </p:cNvPr>
          <p:cNvCxnSpPr/>
          <p:nvPr/>
        </p:nvCxnSpPr>
        <p:spPr>
          <a:xfrm>
            <a:off x="2866768" y="2273643"/>
            <a:ext cx="0" cy="226128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5" name="Afbeelding 4">
            <a:hlinkClick r:id="rId5" action="ppaction://hlinksldjump"/>
            <a:extLst>
              <a:ext uri="{FF2B5EF4-FFF2-40B4-BE49-F238E27FC236}">
                <a16:creationId xmlns:a16="http://schemas.microsoft.com/office/drawing/2014/main" id="{F0395647-C340-1449-8D53-E3B950AD7D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11508" y="1911486"/>
            <a:ext cx="2030405" cy="2623444"/>
          </a:xfrm>
          <a:prstGeom prst="rect">
            <a:avLst/>
          </a:prstGeom>
        </p:spPr>
      </p:pic>
      <p:pic>
        <p:nvPicPr>
          <p:cNvPr id="6" name="Afbeelding 5">
            <a:hlinkClick r:id="rId7" action="ppaction://hlinksldjump"/>
            <a:extLst>
              <a:ext uri="{FF2B5EF4-FFF2-40B4-BE49-F238E27FC236}">
                <a16:creationId xmlns:a16="http://schemas.microsoft.com/office/drawing/2014/main" id="{B0888D9B-CFD7-D241-946D-41B5232B59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57775" y="4432237"/>
            <a:ext cx="2700335" cy="1908237"/>
          </a:xfrm>
          <a:prstGeom prst="rect">
            <a:avLst/>
          </a:prstGeom>
        </p:spPr>
      </p:pic>
      <p:pic>
        <p:nvPicPr>
          <p:cNvPr id="7" name="Afbeelding 6">
            <a:hlinkClick r:id="rId7" action="ppaction://hlinksldjump"/>
            <a:extLst>
              <a:ext uri="{FF2B5EF4-FFF2-40B4-BE49-F238E27FC236}">
                <a16:creationId xmlns:a16="http://schemas.microsoft.com/office/drawing/2014/main" id="{2EE7750D-7B1F-C24B-BFF4-EF241E36BB7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78886" y="1278516"/>
            <a:ext cx="2515506" cy="1744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481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72E0A402-ED19-3843-9F60-3FE02304E776}"/>
              </a:ext>
            </a:extLst>
          </p:cNvPr>
          <p:cNvSpPr/>
          <p:nvPr/>
        </p:nvSpPr>
        <p:spPr>
          <a:xfrm>
            <a:off x="0" y="9894"/>
            <a:ext cx="12192000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4" name="Afbeelding 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021F8E2-707F-DD45-836C-4192D6A6D1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1745" y="1640768"/>
            <a:ext cx="3948510" cy="3361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68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CCC64143-3AC2-304C-97CF-8E2D3CCC131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3" name="Afbeelding 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658C9C0-5969-6746-A1BA-AF00FAA267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11" b="7713"/>
          <a:stretch/>
        </p:blipFill>
        <p:spPr>
          <a:xfrm>
            <a:off x="4543494" y="1497790"/>
            <a:ext cx="3086031" cy="310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010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Rechte verbindingslijn 1">
            <a:extLst>
              <a:ext uri="{FF2B5EF4-FFF2-40B4-BE49-F238E27FC236}">
                <a16:creationId xmlns:a16="http://schemas.microsoft.com/office/drawing/2014/main" id="{A6E973DB-A83E-3842-9E4E-99941219CCBE}"/>
              </a:ext>
            </a:extLst>
          </p:cNvPr>
          <p:cNvCxnSpPr/>
          <p:nvPr/>
        </p:nvCxnSpPr>
        <p:spPr>
          <a:xfrm>
            <a:off x="2866768" y="2273643"/>
            <a:ext cx="0" cy="226128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3" name="Opgenomen geluid" descr="Opgenomen geluid">
            <a:hlinkClick r:id="" action="ppaction://media"/>
            <a:extLst>
              <a:ext uri="{FF2B5EF4-FFF2-40B4-BE49-F238E27FC236}">
                <a16:creationId xmlns:a16="http://schemas.microsoft.com/office/drawing/2014/main" id="{B00C14BA-BE21-714D-B042-0B311B9551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03375" y="2997886"/>
            <a:ext cx="812800" cy="812800"/>
          </a:xfrm>
          <a:prstGeom prst="rect">
            <a:avLst/>
          </a:prstGeom>
        </p:spPr>
      </p:pic>
      <p:pic>
        <p:nvPicPr>
          <p:cNvPr id="4" name="Afbeelding 3">
            <a:hlinkClick r:id="rId5" action="ppaction://hlinksldjump"/>
            <a:extLst>
              <a:ext uri="{FF2B5EF4-FFF2-40B4-BE49-F238E27FC236}">
                <a16:creationId xmlns:a16="http://schemas.microsoft.com/office/drawing/2014/main" id="{FCEB6C71-726E-8847-96F3-1A18F945BE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5086" y="1660202"/>
            <a:ext cx="2515506" cy="1744084"/>
          </a:xfrm>
          <a:prstGeom prst="rect">
            <a:avLst/>
          </a:prstGeom>
        </p:spPr>
      </p:pic>
      <p:pic>
        <p:nvPicPr>
          <p:cNvPr id="5" name="Afbeelding 4">
            <a:hlinkClick r:id="rId7" action="ppaction://hlinksldjump"/>
            <a:extLst>
              <a:ext uri="{FF2B5EF4-FFF2-40B4-BE49-F238E27FC236}">
                <a16:creationId xmlns:a16="http://schemas.microsoft.com/office/drawing/2014/main" id="{68900AC6-CBF7-0349-9A27-B7F7B19196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03776" y="4534930"/>
            <a:ext cx="1925638" cy="1925638"/>
          </a:xfrm>
          <a:prstGeom prst="rect">
            <a:avLst/>
          </a:prstGeom>
        </p:spPr>
      </p:pic>
      <p:pic>
        <p:nvPicPr>
          <p:cNvPr id="6" name="Afbeelding 5">
            <a:hlinkClick r:id="rId5" action="ppaction://hlinksldjump"/>
            <a:extLst>
              <a:ext uri="{FF2B5EF4-FFF2-40B4-BE49-F238E27FC236}">
                <a16:creationId xmlns:a16="http://schemas.microsoft.com/office/drawing/2014/main" id="{510D70F1-B767-CE4E-8113-243CC92E7DD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41214" y="1401601"/>
            <a:ext cx="2458595" cy="1744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209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72E0A402-ED19-3843-9F60-3FE02304E7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4" name="Afbeelding 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021F8E2-707F-DD45-836C-4192D6A6D1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1745" y="1640768"/>
            <a:ext cx="3948510" cy="3361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976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CCC64143-3AC2-304C-97CF-8E2D3CCC131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3" name="Afbeelding 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658C9C0-5969-6746-A1BA-AF00FAA267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11" b="7713"/>
          <a:stretch/>
        </p:blipFill>
        <p:spPr>
          <a:xfrm>
            <a:off x="4543494" y="1497790"/>
            <a:ext cx="3086031" cy="310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053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Rechte verbindingslijn 1">
            <a:extLst>
              <a:ext uri="{FF2B5EF4-FFF2-40B4-BE49-F238E27FC236}">
                <a16:creationId xmlns:a16="http://schemas.microsoft.com/office/drawing/2014/main" id="{C35A9F02-AE52-F946-8F4C-D807C00B4CF7}"/>
              </a:ext>
            </a:extLst>
          </p:cNvPr>
          <p:cNvCxnSpPr/>
          <p:nvPr/>
        </p:nvCxnSpPr>
        <p:spPr>
          <a:xfrm>
            <a:off x="2866768" y="2273643"/>
            <a:ext cx="0" cy="226128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3" name="Opgenomen geluid" descr="Opgenomen geluid">
            <a:hlinkClick r:id="" action="ppaction://media"/>
            <a:extLst>
              <a:ext uri="{FF2B5EF4-FFF2-40B4-BE49-F238E27FC236}">
                <a16:creationId xmlns:a16="http://schemas.microsoft.com/office/drawing/2014/main" id="{007182BD-2DEF-FA49-A232-CEFAD249DA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46212" y="3022600"/>
            <a:ext cx="812800" cy="812800"/>
          </a:xfrm>
          <a:prstGeom prst="rect">
            <a:avLst/>
          </a:prstGeom>
        </p:spPr>
      </p:pic>
      <p:pic>
        <p:nvPicPr>
          <p:cNvPr id="4" name="Afbeelding 3">
            <a:hlinkClick r:id="rId5" action="ppaction://hlinksldjump"/>
            <a:extLst>
              <a:ext uri="{FF2B5EF4-FFF2-40B4-BE49-F238E27FC236}">
                <a16:creationId xmlns:a16="http://schemas.microsoft.com/office/drawing/2014/main" id="{0A329A45-18C0-BD44-8D69-B597FCBC4F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83012" y="381000"/>
            <a:ext cx="1739900" cy="3048000"/>
          </a:xfrm>
          <a:prstGeom prst="rect">
            <a:avLst/>
          </a:prstGeom>
        </p:spPr>
      </p:pic>
      <p:pic>
        <p:nvPicPr>
          <p:cNvPr id="5" name="Afbeelding 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6341C08-C82E-384B-8364-27A4BE9BD8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29450" y="4189413"/>
            <a:ext cx="2743194" cy="1765300"/>
          </a:xfrm>
          <a:prstGeom prst="rect">
            <a:avLst/>
          </a:prstGeom>
        </p:spPr>
      </p:pic>
      <p:pic>
        <p:nvPicPr>
          <p:cNvPr id="6" name="Afbeelding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F14F147-8860-A24E-A697-5FACE6F04A1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5388" y="1302093"/>
            <a:ext cx="2044700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927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Badge">
  <a:themeElements>
    <a:clrScheme name="Roodoranj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58</Words>
  <Application>Microsoft Macintosh PowerPoint</Application>
  <PresentationFormat>Breedbeeld</PresentationFormat>
  <Paragraphs>8</Paragraphs>
  <Slides>11</Slides>
  <Notes>1</Notes>
  <HiddenSlides>0</HiddenSlides>
  <MMClips>3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6" baseType="lpstr">
      <vt:lpstr>Arial</vt:lpstr>
      <vt:lpstr>Calibri</vt:lpstr>
      <vt:lpstr>Gill Sans MT</vt:lpstr>
      <vt:lpstr>Impact</vt:lpstr>
      <vt:lpstr>Badge</vt:lpstr>
      <vt:lpstr>Auditory exercises </vt:lpstr>
      <vt:lpstr>Teachers 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Auditory exercises </dc:title>
  <dc:creator>Maxime Van Reeth</dc:creator>
  <cp:lastModifiedBy>Maxime Van Reeth</cp:lastModifiedBy>
  <cp:revision>7</cp:revision>
  <dcterms:created xsi:type="dcterms:W3CDTF">2020-05-06T17:27:30Z</dcterms:created>
  <dcterms:modified xsi:type="dcterms:W3CDTF">2020-05-07T18:29:48Z</dcterms:modified>
</cp:coreProperties>
</file>