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 snapToObjects="1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8EACB-CCDC-2445-B5C2-882A65F53918}" type="datetimeFigureOut">
              <a:rPr lang="nl-BE" smtClean="0"/>
              <a:t>7/05/20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D58D6-16F6-F94A-85BA-7522EF13082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72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D58D6-16F6-F94A-85BA-7522EF130826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294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348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524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308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8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09432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4606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3657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029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203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693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449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6CBD650-F233-8A45-972A-AFA9D24A342A}" type="datetimeFigureOut">
              <a:rPr lang="nl-BE" smtClean="0"/>
              <a:t>7/05/20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D7D3CDE-6839-DA49-B89D-B9C0EC19DFFD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41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tiff"/><Relationship Id="rId5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tiff"/><Relationship Id="rId5" Type="http://schemas.openxmlformats.org/officeDocument/2006/relationships/slide" Target="slide7.xml"/><Relationship Id="rId4" Type="http://schemas.openxmlformats.org/officeDocument/2006/relationships/image" Target="../media/image3.png"/><Relationship Id="rId9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tiff"/><Relationship Id="rId5" Type="http://schemas.openxmlformats.org/officeDocument/2006/relationships/slide" Target="slide1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E96B34-6C79-C643-9854-D6657DE8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927" y="1231894"/>
            <a:ext cx="5490143" cy="4339177"/>
          </a:xfrm>
        </p:spPr>
        <p:txBody>
          <a:bodyPr>
            <a:normAutofit/>
          </a:bodyPr>
          <a:lstStyle/>
          <a:p>
            <a:pPr algn="l"/>
            <a:r>
              <a:rPr lang="nl-BE" sz="8100">
                <a:solidFill>
                  <a:srgbClr val="2A1A00"/>
                </a:solidFill>
              </a:rPr>
              <a:t>Auditory exercises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3E346F-9A7C-F741-9CA8-C4C7AF078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927" y="5660572"/>
            <a:ext cx="6020627" cy="785904"/>
          </a:xfrm>
        </p:spPr>
        <p:txBody>
          <a:bodyPr anchor="ctr">
            <a:normAutofit/>
          </a:bodyPr>
          <a:lstStyle/>
          <a:p>
            <a:pPr algn="l"/>
            <a:endParaRPr lang="nl-BE">
              <a:solidFill>
                <a:srgbClr val="F3F3F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3DE409-38BF-44CE-9A9C-7FDC22C56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2944" y="1433476"/>
            <a:ext cx="3995592" cy="399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8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CC64143-3AC2-304C-97CF-8E2D3CCC13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58C9C0-5969-6746-A1BA-AF00FAA2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5A493-D144-5842-A122-408C22D3C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Teachers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F5D8C3-5439-324D-B49B-F64C13506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/>
              <a:t>children need </a:t>
            </a:r>
            <a:r>
              <a:rPr lang="en-GB" dirty="0"/>
              <a:t>to hear the sound. </a:t>
            </a:r>
          </a:p>
          <a:p>
            <a:r>
              <a:rPr lang="en-GB" dirty="0"/>
              <a:t>After hearing the sound –&gt; search the right picture </a:t>
            </a:r>
          </a:p>
          <a:p>
            <a:r>
              <a:rPr lang="en-GB" dirty="0"/>
              <a:t>Chicken sounds= chicken picture </a:t>
            </a:r>
          </a:p>
          <a:p>
            <a:r>
              <a:rPr lang="en-GB" dirty="0"/>
              <a:t>Tick on the microphone to hear the sound </a:t>
            </a:r>
          </a:p>
          <a:p>
            <a:r>
              <a:rPr lang="en-GB" dirty="0"/>
              <a:t>Is the answer correct? The child will see a green screen. Tick on the smiley and go to the next exercise.</a:t>
            </a:r>
          </a:p>
        </p:txBody>
      </p:sp>
    </p:spTree>
    <p:extLst>
      <p:ext uri="{BB962C8B-B14F-4D97-AF65-F5344CB8AC3E}">
        <p14:creationId xmlns:p14="http://schemas.microsoft.com/office/powerpoint/2010/main" val="121628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genomen geluid" descr="Opgenomen geluid">
            <a:hlinkClick r:id="" action="ppaction://media"/>
            <a:extLst>
              <a:ext uri="{FF2B5EF4-FFF2-40B4-BE49-F238E27FC236}">
                <a16:creationId xmlns:a16="http://schemas.microsoft.com/office/drawing/2014/main" id="{1B28F610-A90D-A84B-8F18-DBA5D8EC2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0087" y="3022600"/>
            <a:ext cx="812800" cy="812800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A5567C0B-6AD9-5A48-A08C-5FE9AA252603}"/>
              </a:ext>
            </a:extLst>
          </p:cNvPr>
          <p:cNvCxnSpPr/>
          <p:nvPr/>
        </p:nvCxnSpPr>
        <p:spPr>
          <a:xfrm>
            <a:off x="2866768" y="2273643"/>
            <a:ext cx="0" cy="22612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Afbeelding 4">
            <a:hlinkClick r:id="rId5" action="ppaction://hlinksldjump"/>
            <a:extLst>
              <a:ext uri="{FF2B5EF4-FFF2-40B4-BE49-F238E27FC236}">
                <a16:creationId xmlns:a16="http://schemas.microsoft.com/office/drawing/2014/main" id="{F0395647-C340-1449-8D53-E3B950AD7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508" y="1911486"/>
            <a:ext cx="2030405" cy="2623444"/>
          </a:xfrm>
          <a:prstGeom prst="rect">
            <a:avLst/>
          </a:prstGeom>
        </p:spPr>
      </p:pic>
      <p:pic>
        <p:nvPicPr>
          <p:cNvPr id="6" name="Afbeelding 5">
            <a:hlinkClick r:id="rId7" action="ppaction://hlinksldjump"/>
            <a:extLst>
              <a:ext uri="{FF2B5EF4-FFF2-40B4-BE49-F238E27FC236}">
                <a16:creationId xmlns:a16="http://schemas.microsoft.com/office/drawing/2014/main" id="{B0888D9B-CFD7-D241-946D-41B5232B5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775" y="4432237"/>
            <a:ext cx="2700335" cy="1908237"/>
          </a:xfrm>
          <a:prstGeom prst="rect">
            <a:avLst/>
          </a:prstGeom>
        </p:spPr>
      </p:pic>
      <p:pic>
        <p:nvPicPr>
          <p:cNvPr id="7" name="Afbeelding 6">
            <a:hlinkClick r:id="rId7" action="ppaction://hlinksldjump"/>
            <a:extLst>
              <a:ext uri="{FF2B5EF4-FFF2-40B4-BE49-F238E27FC236}">
                <a16:creationId xmlns:a16="http://schemas.microsoft.com/office/drawing/2014/main" id="{2EE7750D-7B1F-C24B-BFF4-EF241E36B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8886" y="1278516"/>
            <a:ext cx="2515506" cy="174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9894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CC64143-3AC2-304C-97CF-8E2D3CCC13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58C9C0-5969-6746-A1BA-AF00FAA2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A6E973DB-A83E-3842-9E4E-99941219CCBE}"/>
              </a:ext>
            </a:extLst>
          </p:cNvPr>
          <p:cNvCxnSpPr/>
          <p:nvPr/>
        </p:nvCxnSpPr>
        <p:spPr>
          <a:xfrm>
            <a:off x="2866768" y="2273643"/>
            <a:ext cx="0" cy="22612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Opgenomen geluid" descr="Opgenomen geluid">
            <a:hlinkClick r:id="" action="ppaction://media"/>
            <a:extLst>
              <a:ext uri="{FF2B5EF4-FFF2-40B4-BE49-F238E27FC236}">
                <a16:creationId xmlns:a16="http://schemas.microsoft.com/office/drawing/2014/main" id="{B00C14BA-BE21-714D-B042-0B311B955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375" y="2997886"/>
            <a:ext cx="812800" cy="812800"/>
          </a:xfrm>
          <a:prstGeom prst="rect">
            <a:avLst/>
          </a:prstGeom>
        </p:spPr>
      </p:pic>
      <p:pic>
        <p:nvPicPr>
          <p:cNvPr id="4" name="Afbeelding 3">
            <a:hlinkClick r:id="rId5" action="ppaction://hlinksldjump"/>
            <a:extLst>
              <a:ext uri="{FF2B5EF4-FFF2-40B4-BE49-F238E27FC236}">
                <a16:creationId xmlns:a16="http://schemas.microsoft.com/office/drawing/2014/main" id="{FCEB6C71-726E-8847-96F3-1A18F945B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086" y="1660202"/>
            <a:ext cx="2515506" cy="1744084"/>
          </a:xfrm>
          <a:prstGeom prst="rect">
            <a:avLst/>
          </a:prstGeom>
        </p:spPr>
      </p:pic>
      <p:pic>
        <p:nvPicPr>
          <p:cNvPr id="5" name="Afbeelding 4">
            <a:hlinkClick r:id="rId7" action="ppaction://hlinksldjump"/>
            <a:extLst>
              <a:ext uri="{FF2B5EF4-FFF2-40B4-BE49-F238E27FC236}">
                <a16:creationId xmlns:a16="http://schemas.microsoft.com/office/drawing/2014/main" id="{68900AC6-CBF7-0349-9A27-B7F7B1919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3776" y="4534930"/>
            <a:ext cx="1925638" cy="1925638"/>
          </a:xfrm>
          <a:prstGeom prst="rect">
            <a:avLst/>
          </a:prstGeom>
        </p:spPr>
      </p:pic>
      <p:pic>
        <p:nvPicPr>
          <p:cNvPr id="6" name="Afbeelding 5">
            <a:hlinkClick r:id="rId5" action="ppaction://hlinksldjump"/>
            <a:extLst>
              <a:ext uri="{FF2B5EF4-FFF2-40B4-BE49-F238E27FC236}">
                <a16:creationId xmlns:a16="http://schemas.microsoft.com/office/drawing/2014/main" id="{510D70F1-B767-CE4E-8113-243CC92E7D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214" y="1401601"/>
            <a:ext cx="2458595" cy="174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CC64143-3AC2-304C-97CF-8E2D3CCC13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58C9C0-5969-6746-A1BA-AF00FAA2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" b="7713"/>
          <a:stretch/>
        </p:blipFill>
        <p:spPr>
          <a:xfrm>
            <a:off x="4543494" y="1497790"/>
            <a:ext cx="3086031" cy="3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C35A9F02-AE52-F946-8F4C-D807C00B4CF7}"/>
              </a:ext>
            </a:extLst>
          </p:cNvPr>
          <p:cNvCxnSpPr/>
          <p:nvPr/>
        </p:nvCxnSpPr>
        <p:spPr>
          <a:xfrm>
            <a:off x="2866768" y="2273643"/>
            <a:ext cx="0" cy="22612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Opgenomen geluid" descr="Opgenomen geluid">
            <a:hlinkClick r:id="" action="ppaction://media"/>
            <a:extLst>
              <a:ext uri="{FF2B5EF4-FFF2-40B4-BE49-F238E27FC236}">
                <a16:creationId xmlns:a16="http://schemas.microsoft.com/office/drawing/2014/main" id="{007182BD-2DEF-FA49-A232-CEFAD249D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212" y="3022600"/>
            <a:ext cx="812800" cy="812800"/>
          </a:xfrm>
          <a:prstGeom prst="rect">
            <a:avLst/>
          </a:prstGeom>
        </p:spPr>
      </p:pic>
      <p:pic>
        <p:nvPicPr>
          <p:cNvPr id="4" name="Afbeelding 3">
            <a:hlinkClick r:id="rId5" action="ppaction://hlinksldjump"/>
            <a:extLst>
              <a:ext uri="{FF2B5EF4-FFF2-40B4-BE49-F238E27FC236}">
                <a16:creationId xmlns:a16="http://schemas.microsoft.com/office/drawing/2014/main" id="{0A329A45-18C0-BD44-8D69-B597FCBC4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012" y="381000"/>
            <a:ext cx="1739900" cy="3048000"/>
          </a:xfrm>
          <a:prstGeom prst="rect">
            <a:avLst/>
          </a:prstGeom>
        </p:spPr>
      </p:pic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341C08-C82E-384B-8364-27A4BE9BD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450" y="4189413"/>
            <a:ext cx="2743194" cy="1765300"/>
          </a:xfrm>
          <a:prstGeom prst="rect">
            <a:avLst/>
          </a:prstGeom>
        </p:spPr>
      </p:pic>
      <p:pic>
        <p:nvPicPr>
          <p:cNvPr id="6" name="Afbeelding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14F147-8860-A24E-A697-5FACE6F04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5388" y="1302093"/>
            <a:ext cx="20447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2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Roodoran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58</Words>
  <Application>Microsoft Macintosh PowerPoint</Application>
  <PresentationFormat>Breedbeeld</PresentationFormat>
  <Paragraphs>8</Paragraphs>
  <Slides>11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Gill Sans MT</vt:lpstr>
      <vt:lpstr>Impact</vt:lpstr>
      <vt:lpstr>Badge</vt:lpstr>
      <vt:lpstr>Auditory exercises </vt:lpstr>
      <vt:lpstr>Teachers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Auditory exercises </dc:title>
  <dc:creator>Maxime Van Reeth</dc:creator>
  <cp:lastModifiedBy>Maxime Van Reeth</cp:lastModifiedBy>
  <cp:revision>7</cp:revision>
  <dcterms:created xsi:type="dcterms:W3CDTF">2020-05-06T17:27:30Z</dcterms:created>
  <dcterms:modified xsi:type="dcterms:W3CDTF">2020-05-07T18:29:48Z</dcterms:modified>
</cp:coreProperties>
</file>